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61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58" r:id="rId38"/>
    <p:sldId id="259" r:id="rId39"/>
    <p:sldId id="260" r:id="rId40"/>
    <p:sldId id="263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CF88A6-C976-4A23-91DC-6F305429AF37}" type="doc">
      <dgm:prSet loTypeId="urn:microsoft.com/office/officeart/2005/8/layout/cycle2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5D70A7-1FE6-4E7B-947E-D58C09B81378}">
      <dgm:prSet custT="1"/>
      <dgm:spPr/>
      <dgm:t>
        <a:bodyPr/>
        <a:lstStyle/>
        <a:p>
          <a:r>
            <a:rPr lang="ru-RU" sz="1600" b="1"/>
            <a:t>1. </a:t>
          </a:r>
        </a:p>
        <a:p>
          <a:r>
            <a:rPr lang="ru-RU" sz="1400" b="1"/>
            <a:t> Гибкость</a:t>
          </a:r>
          <a:endParaRPr lang="ru-RU" sz="1400"/>
        </a:p>
      </dgm:t>
    </dgm:pt>
    <dgm:pt modelId="{458B1BCA-8932-4BDD-97F4-4350B89AEBE6}" type="parTrans" cxnId="{93A3B0E9-E74C-4DBC-BD92-F98C80A27362}">
      <dgm:prSet/>
      <dgm:spPr/>
      <dgm:t>
        <a:bodyPr/>
        <a:lstStyle/>
        <a:p>
          <a:endParaRPr lang="ru-RU"/>
        </a:p>
      </dgm:t>
    </dgm:pt>
    <dgm:pt modelId="{974C34FA-41F1-4892-9456-AE87565E3149}" type="sibTrans" cxnId="{93A3B0E9-E74C-4DBC-BD92-F98C80A27362}">
      <dgm:prSet/>
      <dgm:spPr/>
      <dgm:t>
        <a:bodyPr/>
        <a:lstStyle/>
        <a:p>
          <a:endParaRPr lang="ru-RU"/>
        </a:p>
      </dgm:t>
    </dgm:pt>
    <dgm:pt modelId="{8094B6DC-A205-4F32-B2F8-6F51BEA91BFA}">
      <dgm:prSet custT="1"/>
      <dgm:spPr/>
      <dgm:t>
        <a:bodyPr/>
        <a:lstStyle/>
        <a:p>
          <a:r>
            <a:rPr lang="ru-RU" sz="1400" b="1"/>
            <a:t>2. </a:t>
          </a:r>
          <a:r>
            <a:rPr lang="ru-RU" sz="1200" b="1"/>
            <a:t>Модульность</a:t>
          </a:r>
          <a:r>
            <a:rPr lang="ru-RU" sz="800" b="1"/>
            <a:t> </a:t>
          </a:r>
          <a:endParaRPr lang="ru-RU" sz="800"/>
        </a:p>
      </dgm:t>
    </dgm:pt>
    <dgm:pt modelId="{5F0C9103-6284-48B3-8A8C-909DAFC15BB6}" type="parTrans" cxnId="{888FF1C6-E103-45FF-8EB0-E3F975DC1F3B}">
      <dgm:prSet/>
      <dgm:spPr/>
      <dgm:t>
        <a:bodyPr/>
        <a:lstStyle/>
        <a:p>
          <a:endParaRPr lang="ru-RU"/>
        </a:p>
      </dgm:t>
    </dgm:pt>
    <dgm:pt modelId="{C0E1CF9D-C47C-498D-A180-0C7727611B0C}" type="sibTrans" cxnId="{888FF1C6-E103-45FF-8EB0-E3F975DC1F3B}">
      <dgm:prSet/>
      <dgm:spPr/>
      <dgm:t>
        <a:bodyPr/>
        <a:lstStyle/>
        <a:p>
          <a:endParaRPr lang="ru-RU"/>
        </a:p>
      </dgm:t>
    </dgm:pt>
    <dgm:pt modelId="{B01DE289-CE6E-4D21-A971-FE29E6D9EFA7}">
      <dgm:prSet custT="1"/>
      <dgm:spPr/>
      <dgm:t>
        <a:bodyPr/>
        <a:lstStyle/>
        <a:p>
          <a:r>
            <a:rPr lang="ru-RU" sz="1400" b="1"/>
            <a:t>3. </a:t>
          </a:r>
          <a:r>
            <a:rPr lang="ru-RU" sz="1200" b="1"/>
            <a:t>Доступность </a:t>
          </a:r>
          <a:endParaRPr lang="ru-RU" sz="1200"/>
        </a:p>
      </dgm:t>
    </dgm:pt>
    <dgm:pt modelId="{86F74E15-77B1-4614-BBBD-FFA6A88DB844}" type="parTrans" cxnId="{80F9D957-AFB5-42EC-AF64-AF9DBE549FA2}">
      <dgm:prSet/>
      <dgm:spPr/>
      <dgm:t>
        <a:bodyPr/>
        <a:lstStyle/>
        <a:p>
          <a:endParaRPr lang="ru-RU"/>
        </a:p>
      </dgm:t>
    </dgm:pt>
    <dgm:pt modelId="{215C9A6B-F82D-4B4A-88D9-AD7C549EF8C1}" type="sibTrans" cxnId="{80F9D957-AFB5-42EC-AF64-AF9DBE549FA2}">
      <dgm:prSet/>
      <dgm:spPr/>
      <dgm:t>
        <a:bodyPr/>
        <a:lstStyle/>
        <a:p>
          <a:endParaRPr lang="ru-RU"/>
        </a:p>
      </dgm:t>
    </dgm:pt>
    <dgm:pt modelId="{7E0AB378-729F-4B58-96B5-2EC28BFF7F50}">
      <dgm:prSet custT="1"/>
      <dgm:spPr/>
      <dgm:t>
        <a:bodyPr/>
        <a:lstStyle/>
        <a:p>
          <a:r>
            <a:rPr lang="ru-RU" sz="1400" b="1"/>
            <a:t>4. </a:t>
          </a:r>
          <a:r>
            <a:rPr lang="ru-RU" sz="1200" b="1"/>
            <a:t>Рентабельность</a:t>
          </a:r>
          <a:r>
            <a:rPr lang="ru-RU" sz="800" b="1"/>
            <a:t> </a:t>
          </a:r>
          <a:endParaRPr lang="ru-RU" sz="800"/>
        </a:p>
      </dgm:t>
    </dgm:pt>
    <dgm:pt modelId="{0C3E6DEF-EFB3-49D7-B7A5-D3005C7645ED}" type="parTrans" cxnId="{E20E1AA4-A905-47F6-8953-BE7995F4CEEB}">
      <dgm:prSet/>
      <dgm:spPr/>
      <dgm:t>
        <a:bodyPr/>
        <a:lstStyle/>
        <a:p>
          <a:endParaRPr lang="ru-RU"/>
        </a:p>
      </dgm:t>
    </dgm:pt>
    <dgm:pt modelId="{34A22879-F18A-4413-9A66-95875EC54CD3}" type="sibTrans" cxnId="{E20E1AA4-A905-47F6-8953-BE7995F4CEEB}">
      <dgm:prSet/>
      <dgm:spPr/>
      <dgm:t>
        <a:bodyPr/>
        <a:lstStyle/>
        <a:p>
          <a:endParaRPr lang="ru-RU"/>
        </a:p>
      </dgm:t>
    </dgm:pt>
    <dgm:pt modelId="{9B1557E8-3816-47E9-ACC2-B59B168AF6CB}">
      <dgm:prSet custT="1"/>
      <dgm:spPr/>
      <dgm:t>
        <a:bodyPr/>
        <a:lstStyle/>
        <a:p>
          <a:r>
            <a:rPr lang="ru-RU" sz="1400" b="1"/>
            <a:t>5. Мобильность</a:t>
          </a:r>
          <a:r>
            <a:rPr lang="ru-RU" sz="1400"/>
            <a:t> </a:t>
          </a:r>
        </a:p>
      </dgm:t>
    </dgm:pt>
    <dgm:pt modelId="{6F38F93D-223F-4C4F-8D83-8FA6E54A265B}" type="parTrans" cxnId="{E6EFBB7F-443F-4258-930E-04A37BED9FF4}">
      <dgm:prSet/>
      <dgm:spPr/>
      <dgm:t>
        <a:bodyPr/>
        <a:lstStyle/>
        <a:p>
          <a:endParaRPr lang="ru-RU"/>
        </a:p>
      </dgm:t>
    </dgm:pt>
    <dgm:pt modelId="{3A8DC3A3-5B2E-45B2-B13A-7D57B1DE8B74}" type="sibTrans" cxnId="{E6EFBB7F-443F-4258-930E-04A37BED9FF4}">
      <dgm:prSet/>
      <dgm:spPr/>
      <dgm:t>
        <a:bodyPr/>
        <a:lstStyle/>
        <a:p>
          <a:endParaRPr lang="ru-RU"/>
        </a:p>
      </dgm:t>
    </dgm:pt>
    <dgm:pt modelId="{45D4A362-8AB3-4961-BD6B-5CC07375CEB9}">
      <dgm:prSet custT="1"/>
      <dgm:spPr/>
      <dgm:t>
        <a:bodyPr/>
        <a:lstStyle/>
        <a:p>
          <a:r>
            <a:rPr lang="ru-RU" sz="1200" b="1"/>
            <a:t>6. Охват</a:t>
          </a:r>
          <a:r>
            <a:rPr lang="ru-RU" sz="800" b="1"/>
            <a:t> </a:t>
          </a:r>
          <a:endParaRPr lang="ru-RU" sz="800"/>
        </a:p>
      </dgm:t>
    </dgm:pt>
    <dgm:pt modelId="{6B00EDC2-8129-4876-A214-8E3F69296AE9}" type="parTrans" cxnId="{49B55C5E-BE03-4932-BC2C-04BF48226486}">
      <dgm:prSet/>
      <dgm:spPr/>
      <dgm:t>
        <a:bodyPr/>
        <a:lstStyle/>
        <a:p>
          <a:endParaRPr lang="ru-RU"/>
        </a:p>
      </dgm:t>
    </dgm:pt>
    <dgm:pt modelId="{4A60F518-E226-4B6D-AAC5-948556F7B624}" type="sibTrans" cxnId="{49B55C5E-BE03-4932-BC2C-04BF48226486}">
      <dgm:prSet/>
      <dgm:spPr/>
      <dgm:t>
        <a:bodyPr/>
        <a:lstStyle/>
        <a:p>
          <a:endParaRPr lang="ru-RU"/>
        </a:p>
      </dgm:t>
    </dgm:pt>
    <dgm:pt modelId="{8962D204-606F-4F9F-A5CF-F6DFE444CC54}">
      <dgm:prSet custT="1"/>
      <dgm:spPr/>
      <dgm:t>
        <a:bodyPr/>
        <a:lstStyle/>
        <a:p>
          <a:r>
            <a:rPr lang="ru-RU" sz="1400" b="1"/>
            <a:t>7. </a:t>
          </a:r>
          <a:r>
            <a:rPr lang="ru-RU" sz="1100" b="1"/>
            <a:t>Технологичность</a:t>
          </a:r>
          <a:r>
            <a:rPr lang="ru-RU" sz="1100"/>
            <a:t> </a:t>
          </a:r>
        </a:p>
      </dgm:t>
    </dgm:pt>
    <dgm:pt modelId="{B680A96B-1703-492C-9A47-453AFE2B2600}" type="parTrans" cxnId="{C79779C5-AB9F-44C4-B014-BF4F68EFAC63}">
      <dgm:prSet/>
      <dgm:spPr/>
      <dgm:t>
        <a:bodyPr/>
        <a:lstStyle/>
        <a:p>
          <a:endParaRPr lang="ru-RU"/>
        </a:p>
      </dgm:t>
    </dgm:pt>
    <dgm:pt modelId="{EE69EF7B-A254-4807-A5AC-BDA29D758298}" type="sibTrans" cxnId="{C79779C5-AB9F-44C4-B014-BF4F68EFAC63}">
      <dgm:prSet/>
      <dgm:spPr/>
      <dgm:t>
        <a:bodyPr/>
        <a:lstStyle/>
        <a:p>
          <a:endParaRPr lang="ru-RU"/>
        </a:p>
      </dgm:t>
    </dgm:pt>
    <dgm:pt modelId="{77B4E86B-FA29-452F-95E9-5058E64EC8F6}">
      <dgm:prSet custT="1"/>
      <dgm:spPr/>
      <dgm:t>
        <a:bodyPr/>
        <a:lstStyle/>
        <a:p>
          <a:r>
            <a:rPr lang="ru-RU" sz="1200" b="1"/>
            <a:t>8. Социальное равноправие</a:t>
          </a:r>
          <a:r>
            <a:rPr lang="ru-RU" sz="1600" b="1"/>
            <a:t> </a:t>
          </a:r>
          <a:endParaRPr lang="ru-RU" sz="1600"/>
        </a:p>
      </dgm:t>
    </dgm:pt>
    <dgm:pt modelId="{28AB6066-91DB-4DC4-8F57-F6AD2C0410C6}" type="parTrans" cxnId="{0A0AA625-A02C-4ABD-A496-C9CF19FF5E1D}">
      <dgm:prSet/>
      <dgm:spPr/>
      <dgm:t>
        <a:bodyPr/>
        <a:lstStyle/>
        <a:p>
          <a:endParaRPr lang="ru-RU"/>
        </a:p>
      </dgm:t>
    </dgm:pt>
    <dgm:pt modelId="{585A6DF4-6EF5-4112-925D-FDD55B11D82F}" type="sibTrans" cxnId="{0A0AA625-A02C-4ABD-A496-C9CF19FF5E1D}">
      <dgm:prSet/>
      <dgm:spPr/>
      <dgm:t>
        <a:bodyPr/>
        <a:lstStyle/>
        <a:p>
          <a:endParaRPr lang="ru-RU"/>
        </a:p>
      </dgm:t>
    </dgm:pt>
    <dgm:pt modelId="{B55FE40E-C694-44DD-ACD3-4D2F7EEE6BAB}" type="pres">
      <dgm:prSet presAssocID="{A8CF88A6-C976-4A23-91DC-6F305429AF3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F9DD88-64CA-45AF-90D5-8E5540BFA415}" type="pres">
      <dgm:prSet presAssocID="{77B4E86B-FA29-452F-95E9-5058E64EC8F6}" presName="node" presStyleLbl="node1" presStyleIdx="0" presStyleCnt="8" custScaleX="160000" custScaleY="116747" custRadScaleRad="145899" custRadScaleInc="-5599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0D0D73-AA07-435F-BA4C-D7B40008AC05}" type="pres">
      <dgm:prSet presAssocID="{585A6DF4-6EF5-4112-925D-FDD55B11D82F}" presName="sibTrans" presStyleLbl="sibTrans2D1" presStyleIdx="0" presStyleCnt="8" custAng="9438336" custScaleX="31222" custScaleY="146101" custLinFactX="-14474" custLinFactY="-100000" custLinFactNeighborX="-100000" custLinFactNeighborY="-141179"/>
      <dgm:spPr/>
      <dgm:t>
        <a:bodyPr/>
        <a:lstStyle/>
        <a:p>
          <a:endParaRPr lang="ru-RU"/>
        </a:p>
      </dgm:t>
    </dgm:pt>
    <dgm:pt modelId="{ABEAF5A6-C534-4420-9144-4A641E2324E1}" type="pres">
      <dgm:prSet presAssocID="{585A6DF4-6EF5-4112-925D-FDD55B11D82F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776BD2E0-28FC-40DA-A0F9-9699F3935BF4}" type="pres">
      <dgm:prSet presAssocID="{9B1557E8-3816-47E9-ACC2-B59B168AF6CB}" presName="node" presStyleLbl="node1" presStyleIdx="1" presStyleCnt="8" custScaleX="175826" custScaleY="88537" custRadScaleRad="97366" custRadScaleInc="-1779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E509FD-34EA-4C27-BC83-694F9881C0F6}" type="pres">
      <dgm:prSet presAssocID="{3A8DC3A3-5B2E-45B2-B13A-7D57B1DE8B74}" presName="sibTrans" presStyleLbl="sibTrans2D1" presStyleIdx="1" presStyleCnt="8" custAng="11437696" custScaleX="122430" custScaleY="99220" custLinFactNeighborX="-10944" custLinFactNeighborY="-90040"/>
      <dgm:spPr/>
      <dgm:t>
        <a:bodyPr/>
        <a:lstStyle/>
        <a:p>
          <a:endParaRPr lang="ru-RU"/>
        </a:p>
      </dgm:t>
    </dgm:pt>
    <dgm:pt modelId="{7F82A775-221E-4F98-ADE1-BCCFF91C4463}" type="pres">
      <dgm:prSet presAssocID="{3A8DC3A3-5B2E-45B2-B13A-7D57B1DE8B74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DF6DFE2A-520D-4DFC-AFAA-B0177A83528B}" type="pres">
      <dgm:prSet presAssocID="{7E0AB378-729F-4B58-96B5-2EC28BFF7F50}" presName="node" presStyleLbl="node1" presStyleIdx="2" presStyleCnt="8" custScaleX="179850" custScaleY="98033" custRadScaleRad="164238" custRadScaleInc="-1439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C993C-6263-4CB6-8545-F8C16B1D59C0}" type="pres">
      <dgm:prSet presAssocID="{34A22879-F18A-4413-9A66-95875EC54CD3}" presName="sibTrans" presStyleLbl="sibTrans2D1" presStyleIdx="2" presStyleCnt="8" custAng="10645749" custScaleX="165317" custScaleY="124429" custLinFactX="56773" custLinFactNeighborX="100000" custLinFactNeighborY="-3215"/>
      <dgm:spPr/>
      <dgm:t>
        <a:bodyPr/>
        <a:lstStyle/>
        <a:p>
          <a:endParaRPr lang="ru-RU"/>
        </a:p>
      </dgm:t>
    </dgm:pt>
    <dgm:pt modelId="{2BFC98C1-DBD5-44AF-AED4-C153F959B551}" type="pres">
      <dgm:prSet presAssocID="{34A22879-F18A-4413-9A66-95875EC54CD3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FC586BB0-F9C3-4BC2-BB16-1928B7C870D9}" type="pres">
      <dgm:prSet presAssocID="{B01DE289-CE6E-4D21-A971-FE29E6D9EFA7}" presName="node" presStyleLbl="node1" presStyleIdx="3" presStyleCnt="8" custScaleX="182230" custScaleY="109482" custRadScaleRad="151776" custRadScaleInc="-2063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6814C0-BC97-4D8A-B790-1DDCC12BC002}" type="pres">
      <dgm:prSet presAssocID="{215C9A6B-F82D-4B4A-88D9-AD7C549EF8C1}" presName="sibTrans" presStyleLbl="sibTrans2D1" presStyleIdx="3" presStyleCnt="8" custAng="12130088" custScaleX="62581" custScaleY="111766" custLinFactY="128002" custLinFactNeighborX="-14253" custLinFactNeighborY="200000"/>
      <dgm:spPr/>
      <dgm:t>
        <a:bodyPr/>
        <a:lstStyle/>
        <a:p>
          <a:endParaRPr lang="ru-RU"/>
        </a:p>
      </dgm:t>
    </dgm:pt>
    <dgm:pt modelId="{0A64B531-D53F-4F64-8E1E-B5375F3EF725}" type="pres">
      <dgm:prSet presAssocID="{215C9A6B-F82D-4B4A-88D9-AD7C549EF8C1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24E6ABF6-D600-4DCD-B154-83E02BD063FA}" type="pres">
      <dgm:prSet presAssocID="{905D70A7-1FE6-4E7B-947E-D58C09B81378}" presName="node" presStyleLbl="node1" presStyleIdx="4" presStyleCnt="8" custScaleX="160220" custScaleY="124042" custRadScaleRad="90662" custRadScaleInc="-9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A22AEC-C324-4795-9BA4-C9B650BC3551}" type="pres">
      <dgm:prSet presAssocID="{974C34FA-41F1-4892-9456-AE87565E3149}" presName="sibTrans" presStyleLbl="sibTrans2D1" presStyleIdx="4" presStyleCnt="8" custAng="3093608" custScaleX="28787" custScaleY="129791" custLinFactX="100000" custLinFactY="100000" custLinFactNeighborX="156412" custLinFactNeighborY="166906"/>
      <dgm:spPr/>
      <dgm:t>
        <a:bodyPr/>
        <a:lstStyle/>
        <a:p>
          <a:endParaRPr lang="ru-RU"/>
        </a:p>
      </dgm:t>
    </dgm:pt>
    <dgm:pt modelId="{15B39419-FF27-462E-851D-00DBAECFD0F2}" type="pres">
      <dgm:prSet presAssocID="{974C34FA-41F1-4892-9456-AE87565E3149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0D4F19A4-D3A6-4212-B5E3-260F43EB5AC2}" type="pres">
      <dgm:prSet presAssocID="{45D4A362-8AB3-4961-BD6B-5CC07375CEB9}" presName="node" presStyleLbl="node1" presStyleIdx="5" presStyleCnt="8" custScaleX="184404" custScaleY="101891" custRadScaleRad="158014" custRadScaleInc="3564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86506-6DD3-4FD6-AB18-04FEB43D1A35}" type="pres">
      <dgm:prSet presAssocID="{4A60F518-E226-4B6D-AAC5-948556F7B624}" presName="sibTrans" presStyleLbl="sibTrans2D1" presStyleIdx="5" presStyleCnt="8" custAng="8668745" custScaleX="22257" custScaleY="122056" custLinFactY="-300000" custLinFactNeighborX="-48010" custLinFactNeighborY="-324770"/>
      <dgm:spPr/>
      <dgm:t>
        <a:bodyPr/>
        <a:lstStyle/>
        <a:p>
          <a:endParaRPr lang="ru-RU"/>
        </a:p>
      </dgm:t>
    </dgm:pt>
    <dgm:pt modelId="{40549155-5817-4FA9-B4CF-52636D0BDC48}" type="pres">
      <dgm:prSet presAssocID="{4A60F518-E226-4B6D-AAC5-948556F7B624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48A401B6-D91A-4CF4-810A-287B164193E2}" type="pres">
      <dgm:prSet presAssocID="{8094B6DC-A205-4F32-B2F8-6F51BEA91BFA}" presName="node" presStyleLbl="node1" presStyleIdx="6" presStyleCnt="8" custScaleX="168186" custScaleY="118511" custRadScaleRad="163893" custRadScaleInc="-650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39EB08-C88B-4FCA-8AF4-FA1611E9C79E}" type="pres">
      <dgm:prSet presAssocID="{C0E1CF9D-C47C-498D-A180-0C7727611B0C}" presName="sibTrans" presStyleLbl="sibTrans2D1" presStyleIdx="6" presStyleCnt="8" custFlipHor="1" custScaleX="22706" custLinFactX="-23449" custLinFactY="-100000" custLinFactNeighborX="-100000" custLinFactNeighborY="-135264"/>
      <dgm:spPr/>
      <dgm:t>
        <a:bodyPr/>
        <a:lstStyle/>
        <a:p>
          <a:endParaRPr lang="ru-RU"/>
        </a:p>
      </dgm:t>
    </dgm:pt>
    <dgm:pt modelId="{CBA464F0-0BED-4952-B7A8-F4388364BE8F}" type="pres">
      <dgm:prSet presAssocID="{C0E1CF9D-C47C-498D-A180-0C7727611B0C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8B8756E9-F07E-4D7C-A768-C196827E4CF0}" type="pres">
      <dgm:prSet presAssocID="{8962D204-606F-4F9F-A5CF-F6DFE444CC54}" presName="node" presStyleLbl="node1" presStyleIdx="7" presStyleCnt="8" custScaleX="169720" custScaleY="108955" custRadScaleRad="137293" custRadScaleInc="-186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6E1B1D-7D4B-437A-9788-28E7B5B2A3A4}" type="pres">
      <dgm:prSet presAssocID="{EE69EF7B-A254-4807-A5AC-BDA29D758298}" presName="sibTrans" presStyleLbl="sibTrans2D1" presStyleIdx="7" presStyleCnt="8" custAng="18593852" custScaleX="168080" custScaleY="123091" custLinFactNeighborX="-64671" custLinFactNeighborY="-4579"/>
      <dgm:spPr/>
      <dgm:t>
        <a:bodyPr/>
        <a:lstStyle/>
        <a:p>
          <a:endParaRPr lang="ru-RU"/>
        </a:p>
      </dgm:t>
    </dgm:pt>
    <dgm:pt modelId="{E99EB54F-EA50-42EF-999D-7C36BA21B138}" type="pres">
      <dgm:prSet presAssocID="{EE69EF7B-A254-4807-A5AC-BDA29D758298}" presName="connectorText" presStyleLbl="sibTrans2D1" presStyleIdx="7" presStyleCnt="8"/>
      <dgm:spPr/>
      <dgm:t>
        <a:bodyPr/>
        <a:lstStyle/>
        <a:p>
          <a:endParaRPr lang="ru-RU"/>
        </a:p>
      </dgm:t>
    </dgm:pt>
  </dgm:ptLst>
  <dgm:cxnLst>
    <dgm:cxn modelId="{65A70DCD-AEF1-4BE5-9383-204CCE4540A3}" type="presOf" srcId="{905D70A7-1FE6-4E7B-947E-D58C09B81378}" destId="{24E6ABF6-D600-4DCD-B154-83E02BD063FA}" srcOrd="0" destOrd="0" presId="urn:microsoft.com/office/officeart/2005/8/layout/cycle2"/>
    <dgm:cxn modelId="{5C97F29E-C51C-4D26-89A0-19FAD10C29DB}" type="presOf" srcId="{4A60F518-E226-4B6D-AAC5-948556F7B624}" destId="{40549155-5817-4FA9-B4CF-52636D0BDC48}" srcOrd="1" destOrd="0" presId="urn:microsoft.com/office/officeart/2005/8/layout/cycle2"/>
    <dgm:cxn modelId="{FE3A8D4F-9EEF-426C-B042-33069DFB8823}" type="presOf" srcId="{EE69EF7B-A254-4807-A5AC-BDA29D758298}" destId="{7B6E1B1D-7D4B-437A-9788-28E7B5B2A3A4}" srcOrd="0" destOrd="0" presId="urn:microsoft.com/office/officeart/2005/8/layout/cycle2"/>
    <dgm:cxn modelId="{9C0E9F29-058A-49D1-872F-766D3973C094}" type="presOf" srcId="{974C34FA-41F1-4892-9456-AE87565E3149}" destId="{15B39419-FF27-462E-851D-00DBAECFD0F2}" srcOrd="1" destOrd="0" presId="urn:microsoft.com/office/officeart/2005/8/layout/cycle2"/>
    <dgm:cxn modelId="{792AFF7E-67B0-4434-AB0D-7B38B0F8AD5A}" type="presOf" srcId="{585A6DF4-6EF5-4112-925D-FDD55B11D82F}" destId="{ABEAF5A6-C534-4420-9144-4A641E2324E1}" srcOrd="1" destOrd="0" presId="urn:microsoft.com/office/officeart/2005/8/layout/cycle2"/>
    <dgm:cxn modelId="{6391166E-1239-44DD-B5BE-7EB5FFA33ABA}" type="presOf" srcId="{B01DE289-CE6E-4D21-A971-FE29E6D9EFA7}" destId="{FC586BB0-F9C3-4BC2-BB16-1928B7C870D9}" srcOrd="0" destOrd="0" presId="urn:microsoft.com/office/officeart/2005/8/layout/cycle2"/>
    <dgm:cxn modelId="{80F9D957-AFB5-42EC-AF64-AF9DBE549FA2}" srcId="{A8CF88A6-C976-4A23-91DC-6F305429AF37}" destId="{B01DE289-CE6E-4D21-A971-FE29E6D9EFA7}" srcOrd="3" destOrd="0" parTransId="{86F74E15-77B1-4614-BBBD-FFA6A88DB844}" sibTransId="{215C9A6B-F82D-4B4A-88D9-AD7C549EF8C1}"/>
    <dgm:cxn modelId="{EBDBECEA-3B9C-4F5C-AA88-98818DC2F04A}" type="presOf" srcId="{585A6DF4-6EF5-4112-925D-FDD55B11D82F}" destId="{C80D0D73-AA07-435F-BA4C-D7B40008AC05}" srcOrd="0" destOrd="0" presId="urn:microsoft.com/office/officeart/2005/8/layout/cycle2"/>
    <dgm:cxn modelId="{C79779C5-AB9F-44C4-B014-BF4F68EFAC63}" srcId="{A8CF88A6-C976-4A23-91DC-6F305429AF37}" destId="{8962D204-606F-4F9F-A5CF-F6DFE444CC54}" srcOrd="7" destOrd="0" parTransId="{B680A96B-1703-492C-9A47-453AFE2B2600}" sibTransId="{EE69EF7B-A254-4807-A5AC-BDA29D758298}"/>
    <dgm:cxn modelId="{49B55C5E-BE03-4932-BC2C-04BF48226486}" srcId="{A8CF88A6-C976-4A23-91DC-6F305429AF37}" destId="{45D4A362-8AB3-4961-BD6B-5CC07375CEB9}" srcOrd="5" destOrd="0" parTransId="{6B00EDC2-8129-4876-A214-8E3F69296AE9}" sibTransId="{4A60F518-E226-4B6D-AAC5-948556F7B624}"/>
    <dgm:cxn modelId="{888FF1C6-E103-45FF-8EB0-E3F975DC1F3B}" srcId="{A8CF88A6-C976-4A23-91DC-6F305429AF37}" destId="{8094B6DC-A205-4F32-B2F8-6F51BEA91BFA}" srcOrd="6" destOrd="0" parTransId="{5F0C9103-6284-48B3-8A8C-909DAFC15BB6}" sibTransId="{C0E1CF9D-C47C-498D-A180-0C7727611B0C}"/>
    <dgm:cxn modelId="{E6EFBB7F-443F-4258-930E-04A37BED9FF4}" srcId="{A8CF88A6-C976-4A23-91DC-6F305429AF37}" destId="{9B1557E8-3816-47E9-ACC2-B59B168AF6CB}" srcOrd="1" destOrd="0" parTransId="{6F38F93D-223F-4C4F-8D83-8FA6E54A265B}" sibTransId="{3A8DC3A3-5B2E-45B2-B13A-7D57B1DE8B74}"/>
    <dgm:cxn modelId="{86810736-EAE5-4327-B16E-4DEDF60779DE}" type="presOf" srcId="{8962D204-606F-4F9F-A5CF-F6DFE444CC54}" destId="{8B8756E9-F07E-4D7C-A768-C196827E4CF0}" srcOrd="0" destOrd="0" presId="urn:microsoft.com/office/officeart/2005/8/layout/cycle2"/>
    <dgm:cxn modelId="{60A5FAEF-4016-476E-BC2F-E1964F9C1170}" type="presOf" srcId="{34A22879-F18A-4413-9A66-95875EC54CD3}" destId="{2BFC98C1-DBD5-44AF-AED4-C153F959B551}" srcOrd="1" destOrd="0" presId="urn:microsoft.com/office/officeart/2005/8/layout/cycle2"/>
    <dgm:cxn modelId="{35D98E67-29B3-4DD7-A15D-7A280D8A2BDA}" type="presOf" srcId="{45D4A362-8AB3-4961-BD6B-5CC07375CEB9}" destId="{0D4F19A4-D3A6-4212-B5E3-260F43EB5AC2}" srcOrd="0" destOrd="0" presId="urn:microsoft.com/office/officeart/2005/8/layout/cycle2"/>
    <dgm:cxn modelId="{E776C89E-808D-4C03-8FD0-B06299CC3246}" type="presOf" srcId="{3A8DC3A3-5B2E-45B2-B13A-7D57B1DE8B74}" destId="{7F82A775-221E-4F98-ADE1-BCCFF91C4463}" srcOrd="1" destOrd="0" presId="urn:microsoft.com/office/officeart/2005/8/layout/cycle2"/>
    <dgm:cxn modelId="{E20E1AA4-A905-47F6-8953-BE7995F4CEEB}" srcId="{A8CF88A6-C976-4A23-91DC-6F305429AF37}" destId="{7E0AB378-729F-4B58-96B5-2EC28BFF7F50}" srcOrd="2" destOrd="0" parTransId="{0C3E6DEF-EFB3-49D7-B7A5-D3005C7645ED}" sibTransId="{34A22879-F18A-4413-9A66-95875EC54CD3}"/>
    <dgm:cxn modelId="{0A0AA625-A02C-4ABD-A496-C9CF19FF5E1D}" srcId="{A8CF88A6-C976-4A23-91DC-6F305429AF37}" destId="{77B4E86B-FA29-452F-95E9-5058E64EC8F6}" srcOrd="0" destOrd="0" parTransId="{28AB6066-91DB-4DC4-8F57-F6AD2C0410C6}" sibTransId="{585A6DF4-6EF5-4112-925D-FDD55B11D82F}"/>
    <dgm:cxn modelId="{38011F7D-EC38-4422-82E1-1395ADC87188}" type="presOf" srcId="{C0E1CF9D-C47C-498D-A180-0C7727611B0C}" destId="{B139EB08-C88B-4FCA-8AF4-FA1611E9C79E}" srcOrd="0" destOrd="0" presId="urn:microsoft.com/office/officeart/2005/8/layout/cycle2"/>
    <dgm:cxn modelId="{69384CAF-B09B-4924-943B-A269921AAEBC}" type="presOf" srcId="{77B4E86B-FA29-452F-95E9-5058E64EC8F6}" destId="{F9F9DD88-64CA-45AF-90D5-8E5540BFA415}" srcOrd="0" destOrd="0" presId="urn:microsoft.com/office/officeart/2005/8/layout/cycle2"/>
    <dgm:cxn modelId="{19780E5F-497E-4681-9191-37F90FB4F7B1}" type="presOf" srcId="{8094B6DC-A205-4F32-B2F8-6F51BEA91BFA}" destId="{48A401B6-D91A-4CF4-810A-287B164193E2}" srcOrd="0" destOrd="0" presId="urn:microsoft.com/office/officeart/2005/8/layout/cycle2"/>
    <dgm:cxn modelId="{4CD9E2AB-34C4-448A-8E5B-9448FCC1536B}" type="presOf" srcId="{C0E1CF9D-C47C-498D-A180-0C7727611B0C}" destId="{CBA464F0-0BED-4952-B7A8-F4388364BE8F}" srcOrd="1" destOrd="0" presId="urn:microsoft.com/office/officeart/2005/8/layout/cycle2"/>
    <dgm:cxn modelId="{BD262E93-8DF3-4736-902F-A9FF44FA1CB4}" type="presOf" srcId="{EE69EF7B-A254-4807-A5AC-BDA29D758298}" destId="{E99EB54F-EA50-42EF-999D-7C36BA21B138}" srcOrd="1" destOrd="0" presId="urn:microsoft.com/office/officeart/2005/8/layout/cycle2"/>
    <dgm:cxn modelId="{9717B2B0-8F10-408A-99C5-182A78E91B51}" type="presOf" srcId="{7E0AB378-729F-4B58-96B5-2EC28BFF7F50}" destId="{DF6DFE2A-520D-4DFC-AFAA-B0177A83528B}" srcOrd="0" destOrd="0" presId="urn:microsoft.com/office/officeart/2005/8/layout/cycle2"/>
    <dgm:cxn modelId="{86240CBF-EE6D-4373-BBB5-6C4A6216BABA}" type="presOf" srcId="{34A22879-F18A-4413-9A66-95875EC54CD3}" destId="{DC7C993C-6263-4CB6-8545-F8C16B1D59C0}" srcOrd="0" destOrd="0" presId="urn:microsoft.com/office/officeart/2005/8/layout/cycle2"/>
    <dgm:cxn modelId="{F290063B-ABB8-49ED-B7D4-CC7B3743F825}" type="presOf" srcId="{3A8DC3A3-5B2E-45B2-B13A-7D57B1DE8B74}" destId="{70E509FD-34EA-4C27-BC83-694F9881C0F6}" srcOrd="0" destOrd="0" presId="urn:microsoft.com/office/officeart/2005/8/layout/cycle2"/>
    <dgm:cxn modelId="{1E939C9A-03CF-463C-9760-18D298B039C8}" type="presOf" srcId="{9B1557E8-3816-47E9-ACC2-B59B168AF6CB}" destId="{776BD2E0-28FC-40DA-A0F9-9699F3935BF4}" srcOrd="0" destOrd="0" presId="urn:microsoft.com/office/officeart/2005/8/layout/cycle2"/>
    <dgm:cxn modelId="{93A3B0E9-E74C-4DBC-BD92-F98C80A27362}" srcId="{A8CF88A6-C976-4A23-91DC-6F305429AF37}" destId="{905D70A7-1FE6-4E7B-947E-D58C09B81378}" srcOrd="4" destOrd="0" parTransId="{458B1BCA-8932-4BDD-97F4-4350B89AEBE6}" sibTransId="{974C34FA-41F1-4892-9456-AE87565E3149}"/>
    <dgm:cxn modelId="{90BED2BA-921A-4A05-94C5-644E171A7818}" type="presOf" srcId="{215C9A6B-F82D-4B4A-88D9-AD7C549EF8C1}" destId="{136814C0-BC97-4D8A-B790-1DDCC12BC002}" srcOrd="0" destOrd="0" presId="urn:microsoft.com/office/officeart/2005/8/layout/cycle2"/>
    <dgm:cxn modelId="{148A6F31-6C96-4A25-B569-584B9F672238}" type="presOf" srcId="{4A60F518-E226-4B6D-AAC5-948556F7B624}" destId="{EE386506-6DD3-4FD6-AB18-04FEB43D1A35}" srcOrd="0" destOrd="0" presId="urn:microsoft.com/office/officeart/2005/8/layout/cycle2"/>
    <dgm:cxn modelId="{64167F18-5563-46FF-9FD9-CADECC851E4A}" type="presOf" srcId="{974C34FA-41F1-4892-9456-AE87565E3149}" destId="{A8A22AEC-C324-4795-9BA4-C9B650BC3551}" srcOrd="0" destOrd="0" presId="urn:microsoft.com/office/officeart/2005/8/layout/cycle2"/>
    <dgm:cxn modelId="{7BEEFB4E-7980-40B7-B0E4-1B86A9E028C2}" type="presOf" srcId="{A8CF88A6-C976-4A23-91DC-6F305429AF37}" destId="{B55FE40E-C694-44DD-ACD3-4D2F7EEE6BAB}" srcOrd="0" destOrd="0" presId="urn:microsoft.com/office/officeart/2005/8/layout/cycle2"/>
    <dgm:cxn modelId="{9BB87994-3C48-465A-922B-1AA5F51665F8}" type="presOf" srcId="{215C9A6B-F82D-4B4A-88D9-AD7C549EF8C1}" destId="{0A64B531-D53F-4F64-8E1E-B5375F3EF725}" srcOrd="1" destOrd="0" presId="urn:microsoft.com/office/officeart/2005/8/layout/cycle2"/>
    <dgm:cxn modelId="{E7C68416-3978-4549-8C58-F400B14251A8}" type="presParOf" srcId="{B55FE40E-C694-44DD-ACD3-4D2F7EEE6BAB}" destId="{F9F9DD88-64CA-45AF-90D5-8E5540BFA415}" srcOrd="0" destOrd="0" presId="urn:microsoft.com/office/officeart/2005/8/layout/cycle2"/>
    <dgm:cxn modelId="{0587AAED-8A94-4109-B7F8-2B1C80B5B417}" type="presParOf" srcId="{B55FE40E-C694-44DD-ACD3-4D2F7EEE6BAB}" destId="{C80D0D73-AA07-435F-BA4C-D7B40008AC05}" srcOrd="1" destOrd="0" presId="urn:microsoft.com/office/officeart/2005/8/layout/cycle2"/>
    <dgm:cxn modelId="{8D515342-E650-40AF-92C8-EDE783CAD574}" type="presParOf" srcId="{C80D0D73-AA07-435F-BA4C-D7B40008AC05}" destId="{ABEAF5A6-C534-4420-9144-4A641E2324E1}" srcOrd="0" destOrd="0" presId="urn:microsoft.com/office/officeart/2005/8/layout/cycle2"/>
    <dgm:cxn modelId="{D31DA218-BD02-4A4C-B448-8E81921C24C6}" type="presParOf" srcId="{B55FE40E-C694-44DD-ACD3-4D2F7EEE6BAB}" destId="{776BD2E0-28FC-40DA-A0F9-9699F3935BF4}" srcOrd="2" destOrd="0" presId="urn:microsoft.com/office/officeart/2005/8/layout/cycle2"/>
    <dgm:cxn modelId="{EDCD8F21-9D9B-444B-BD2F-B311723B8F14}" type="presParOf" srcId="{B55FE40E-C694-44DD-ACD3-4D2F7EEE6BAB}" destId="{70E509FD-34EA-4C27-BC83-694F9881C0F6}" srcOrd="3" destOrd="0" presId="urn:microsoft.com/office/officeart/2005/8/layout/cycle2"/>
    <dgm:cxn modelId="{C8EE1D85-CDB7-4998-B935-70773B0208A9}" type="presParOf" srcId="{70E509FD-34EA-4C27-BC83-694F9881C0F6}" destId="{7F82A775-221E-4F98-ADE1-BCCFF91C4463}" srcOrd="0" destOrd="0" presId="urn:microsoft.com/office/officeart/2005/8/layout/cycle2"/>
    <dgm:cxn modelId="{B5EE18C3-331D-4D5C-B1CA-77E1D1E03096}" type="presParOf" srcId="{B55FE40E-C694-44DD-ACD3-4D2F7EEE6BAB}" destId="{DF6DFE2A-520D-4DFC-AFAA-B0177A83528B}" srcOrd="4" destOrd="0" presId="urn:microsoft.com/office/officeart/2005/8/layout/cycle2"/>
    <dgm:cxn modelId="{4009C538-C1CB-49F0-B51F-8391470D6776}" type="presParOf" srcId="{B55FE40E-C694-44DD-ACD3-4D2F7EEE6BAB}" destId="{DC7C993C-6263-4CB6-8545-F8C16B1D59C0}" srcOrd="5" destOrd="0" presId="urn:microsoft.com/office/officeart/2005/8/layout/cycle2"/>
    <dgm:cxn modelId="{10819F16-C9AA-4490-931C-B7C10BEFA9EB}" type="presParOf" srcId="{DC7C993C-6263-4CB6-8545-F8C16B1D59C0}" destId="{2BFC98C1-DBD5-44AF-AED4-C153F959B551}" srcOrd="0" destOrd="0" presId="urn:microsoft.com/office/officeart/2005/8/layout/cycle2"/>
    <dgm:cxn modelId="{07436D71-3BB9-4493-9DC2-ABB4EC031248}" type="presParOf" srcId="{B55FE40E-C694-44DD-ACD3-4D2F7EEE6BAB}" destId="{FC586BB0-F9C3-4BC2-BB16-1928B7C870D9}" srcOrd="6" destOrd="0" presId="urn:microsoft.com/office/officeart/2005/8/layout/cycle2"/>
    <dgm:cxn modelId="{988EEBCD-EC8A-434E-AD5F-4650F29DD89E}" type="presParOf" srcId="{B55FE40E-C694-44DD-ACD3-4D2F7EEE6BAB}" destId="{136814C0-BC97-4D8A-B790-1DDCC12BC002}" srcOrd="7" destOrd="0" presId="urn:microsoft.com/office/officeart/2005/8/layout/cycle2"/>
    <dgm:cxn modelId="{42158FD5-0745-4EFA-B606-0177D2100A00}" type="presParOf" srcId="{136814C0-BC97-4D8A-B790-1DDCC12BC002}" destId="{0A64B531-D53F-4F64-8E1E-B5375F3EF725}" srcOrd="0" destOrd="0" presId="urn:microsoft.com/office/officeart/2005/8/layout/cycle2"/>
    <dgm:cxn modelId="{BC05338C-04F5-47C7-8708-138EB33C145A}" type="presParOf" srcId="{B55FE40E-C694-44DD-ACD3-4D2F7EEE6BAB}" destId="{24E6ABF6-D600-4DCD-B154-83E02BD063FA}" srcOrd="8" destOrd="0" presId="urn:microsoft.com/office/officeart/2005/8/layout/cycle2"/>
    <dgm:cxn modelId="{829A01AA-5366-46E9-8E8B-30135D6E4CAD}" type="presParOf" srcId="{B55FE40E-C694-44DD-ACD3-4D2F7EEE6BAB}" destId="{A8A22AEC-C324-4795-9BA4-C9B650BC3551}" srcOrd="9" destOrd="0" presId="urn:microsoft.com/office/officeart/2005/8/layout/cycle2"/>
    <dgm:cxn modelId="{AA551F2F-DA0D-49EF-A68C-C3B1E14DBEC0}" type="presParOf" srcId="{A8A22AEC-C324-4795-9BA4-C9B650BC3551}" destId="{15B39419-FF27-462E-851D-00DBAECFD0F2}" srcOrd="0" destOrd="0" presId="urn:microsoft.com/office/officeart/2005/8/layout/cycle2"/>
    <dgm:cxn modelId="{DAF204D8-687F-4CD9-89A9-46B2F41D44A5}" type="presParOf" srcId="{B55FE40E-C694-44DD-ACD3-4D2F7EEE6BAB}" destId="{0D4F19A4-D3A6-4212-B5E3-260F43EB5AC2}" srcOrd="10" destOrd="0" presId="urn:microsoft.com/office/officeart/2005/8/layout/cycle2"/>
    <dgm:cxn modelId="{CD5BDD2D-82F2-4329-BEE4-B07952F58EE2}" type="presParOf" srcId="{B55FE40E-C694-44DD-ACD3-4D2F7EEE6BAB}" destId="{EE386506-6DD3-4FD6-AB18-04FEB43D1A35}" srcOrd="11" destOrd="0" presId="urn:microsoft.com/office/officeart/2005/8/layout/cycle2"/>
    <dgm:cxn modelId="{BECBAA6F-41C1-4522-88C3-28DEAE443552}" type="presParOf" srcId="{EE386506-6DD3-4FD6-AB18-04FEB43D1A35}" destId="{40549155-5817-4FA9-B4CF-52636D0BDC48}" srcOrd="0" destOrd="0" presId="urn:microsoft.com/office/officeart/2005/8/layout/cycle2"/>
    <dgm:cxn modelId="{BF8C803D-EAF0-4585-950E-BFDDCBBAD039}" type="presParOf" srcId="{B55FE40E-C694-44DD-ACD3-4D2F7EEE6BAB}" destId="{48A401B6-D91A-4CF4-810A-287B164193E2}" srcOrd="12" destOrd="0" presId="urn:microsoft.com/office/officeart/2005/8/layout/cycle2"/>
    <dgm:cxn modelId="{46ABD921-E752-4446-A348-A19AE9D2D40B}" type="presParOf" srcId="{B55FE40E-C694-44DD-ACD3-4D2F7EEE6BAB}" destId="{B139EB08-C88B-4FCA-8AF4-FA1611E9C79E}" srcOrd="13" destOrd="0" presId="urn:microsoft.com/office/officeart/2005/8/layout/cycle2"/>
    <dgm:cxn modelId="{ED2A2ABF-6AC7-4796-A095-31E2E04A496A}" type="presParOf" srcId="{B139EB08-C88B-4FCA-8AF4-FA1611E9C79E}" destId="{CBA464F0-0BED-4952-B7A8-F4388364BE8F}" srcOrd="0" destOrd="0" presId="urn:microsoft.com/office/officeart/2005/8/layout/cycle2"/>
    <dgm:cxn modelId="{C1F8FB7F-2E63-4FEC-A715-F949FDFCC120}" type="presParOf" srcId="{B55FE40E-C694-44DD-ACD3-4D2F7EEE6BAB}" destId="{8B8756E9-F07E-4D7C-A768-C196827E4CF0}" srcOrd="14" destOrd="0" presId="urn:microsoft.com/office/officeart/2005/8/layout/cycle2"/>
    <dgm:cxn modelId="{BB7C3EBE-8189-4E69-8ADE-65E16475ACED}" type="presParOf" srcId="{B55FE40E-C694-44DD-ACD3-4D2F7EEE6BAB}" destId="{7B6E1B1D-7D4B-437A-9788-28E7B5B2A3A4}" srcOrd="15" destOrd="0" presId="urn:microsoft.com/office/officeart/2005/8/layout/cycle2"/>
    <dgm:cxn modelId="{D0D8B97A-A0A5-402D-9483-24E4A4FDE28E}" type="presParOf" srcId="{7B6E1B1D-7D4B-437A-9788-28E7B5B2A3A4}" destId="{E99EB54F-EA50-42EF-999D-7C36BA21B13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665693-6A29-4345-8AD5-D9071FC9E786}" type="doc">
      <dgm:prSet loTypeId="urn:microsoft.com/office/officeart/2005/8/layout/default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41C4EF-DD0E-4532-8CE7-90D9F11B9A79}">
      <dgm:prSet custT="1"/>
      <dgm:spPr/>
      <dgm:t>
        <a:bodyPr/>
        <a:lstStyle/>
        <a:p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взаимодействие технологии с обучением в контексте системы образования в целом</a:t>
          </a:r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94223B-C1B1-47AA-B35B-5BC666508AA5}" type="parTrans" cxnId="{0121C6F4-08B0-49D7-BAA2-D3D785DB94C0}">
      <dgm:prSet/>
      <dgm:spPr/>
      <dgm:t>
        <a:bodyPr/>
        <a:lstStyle/>
        <a:p>
          <a:endParaRPr lang="ru-RU"/>
        </a:p>
      </dgm:t>
    </dgm:pt>
    <dgm:pt modelId="{8D17CA8D-D105-455D-8015-A31D829FEEB8}" type="sibTrans" cxnId="{0121C6F4-08B0-49D7-BAA2-D3D785DB94C0}">
      <dgm:prSet/>
      <dgm:spPr/>
      <dgm:t>
        <a:bodyPr/>
        <a:lstStyle/>
        <a:p>
          <a:endParaRPr lang="ru-RU"/>
        </a:p>
      </dgm:t>
    </dgm:pt>
    <dgm:pt modelId="{252FBE72-005F-4504-9C72-0B2A834A4D10}">
      <dgm:prSet custT="1"/>
      <dgm:spPr/>
      <dgm:t>
        <a:bodyPr/>
        <a:lstStyle/>
        <a:p>
          <a:pPr algn="just"/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доступность учебного материала; связь с учителем через индивидуальные консультации, в режимах онлайн или офлайн, гибкий режим получения знаний, модульные программы</a:t>
          </a:r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7085C0-942B-4304-9C54-3DCC92A36F1A}" type="parTrans" cxnId="{3D2DEDAA-D322-4DC9-AD45-11B90A6FA816}">
      <dgm:prSet/>
      <dgm:spPr/>
      <dgm:t>
        <a:bodyPr/>
        <a:lstStyle/>
        <a:p>
          <a:endParaRPr lang="ru-RU"/>
        </a:p>
      </dgm:t>
    </dgm:pt>
    <dgm:pt modelId="{A58B6C06-C0B8-4CF7-BC28-85AE3C99C71F}" type="sibTrans" cxnId="{3D2DEDAA-D322-4DC9-AD45-11B90A6FA816}">
      <dgm:prSet/>
      <dgm:spPr/>
      <dgm:t>
        <a:bodyPr/>
        <a:lstStyle/>
        <a:p>
          <a:endParaRPr lang="ru-RU"/>
        </a:p>
      </dgm:t>
    </dgm:pt>
    <dgm:pt modelId="{C69D9DCE-5B83-426E-8B8F-ADA616A9883D}">
      <dgm:prSet custT="1"/>
      <dgm:spPr/>
      <dgm:t>
        <a:bodyPr/>
        <a:lstStyle/>
        <a:p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обратной связи между преподавателем и обучаемым - основа успешной деятельности процесса дополнительного образования</a:t>
          </a:r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7B84C6-596C-4EB6-AEDE-43D684064247}" type="parTrans" cxnId="{46ACBE97-77C0-45D3-A679-13FDEDD8C20C}">
      <dgm:prSet/>
      <dgm:spPr/>
      <dgm:t>
        <a:bodyPr/>
        <a:lstStyle/>
        <a:p>
          <a:endParaRPr lang="ru-RU"/>
        </a:p>
      </dgm:t>
    </dgm:pt>
    <dgm:pt modelId="{8131A4DC-149B-448A-9D57-822663ECD1AB}" type="sibTrans" cxnId="{46ACBE97-77C0-45D3-A679-13FDEDD8C20C}">
      <dgm:prSet/>
      <dgm:spPr/>
      <dgm:t>
        <a:bodyPr/>
        <a:lstStyle/>
        <a:p>
          <a:endParaRPr lang="ru-RU"/>
        </a:p>
      </dgm:t>
    </dgm:pt>
    <dgm:pt modelId="{511FCF4D-C702-4709-8463-19092B3112D8}">
      <dgm:prSet custT="1"/>
      <dgm:spPr/>
      <dgm:t>
        <a:bodyPr/>
        <a:lstStyle/>
        <a:p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личностно-ориентированный способ обучения</a:t>
          </a:r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CB8701-B27B-4008-B253-6F32A2A4BFBE}" type="parTrans" cxnId="{76F69B97-DA1C-4E4F-8903-7B63E9234E74}">
      <dgm:prSet/>
      <dgm:spPr/>
      <dgm:t>
        <a:bodyPr/>
        <a:lstStyle/>
        <a:p>
          <a:endParaRPr lang="ru-RU"/>
        </a:p>
      </dgm:t>
    </dgm:pt>
    <dgm:pt modelId="{7A2EE974-FB74-41DF-AB4C-98CF197376B9}" type="sibTrans" cxnId="{76F69B97-DA1C-4E4F-8903-7B63E9234E74}">
      <dgm:prSet/>
      <dgm:spPr/>
      <dgm:t>
        <a:bodyPr/>
        <a:lstStyle/>
        <a:p>
          <a:endParaRPr lang="ru-RU"/>
        </a:p>
      </dgm:t>
    </dgm:pt>
    <dgm:pt modelId="{D70F9D47-957D-4C4C-AC57-3990B3EA3D82}">
      <dgm:prSet custT="1"/>
      <dgm:spPr/>
      <dgm:t>
        <a:bodyPr/>
        <a:lstStyle/>
        <a:p>
          <a:pPr algn="l"/>
          <a:r>
            <a:rPr lang="ru-RU" sz="1700" b="1"/>
            <a:t> </a:t>
          </a:r>
          <a:r>
            <a:rPr lang="ru-RU" sz="1400" b="1">
              <a:latin typeface="Times New Roman" panose="02020603050405020304" pitchFamily="18" charset="0"/>
              <a:cs typeface="Times New Roman" panose="02020603050405020304" pitchFamily="18" charset="0"/>
            </a:rPr>
            <a:t>накопление опыта, знаний и навыков учащимися через практическую работу (рефераты, конкурсы, презентации, видеоролики, проведение экскурсий и музейных уроков;</a:t>
          </a:r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4567F-BB6F-43F7-B168-5B0BA62FA18B}" type="parTrans" cxnId="{EA2EEF3B-9DB0-42DA-A46F-FC07157D1433}">
      <dgm:prSet/>
      <dgm:spPr/>
      <dgm:t>
        <a:bodyPr/>
        <a:lstStyle/>
        <a:p>
          <a:endParaRPr lang="ru-RU"/>
        </a:p>
      </dgm:t>
    </dgm:pt>
    <dgm:pt modelId="{73DCA62F-5F3E-4669-84F1-E9EDAC31C992}" type="sibTrans" cxnId="{EA2EEF3B-9DB0-42DA-A46F-FC07157D1433}">
      <dgm:prSet/>
      <dgm:spPr/>
      <dgm:t>
        <a:bodyPr/>
        <a:lstStyle/>
        <a:p>
          <a:endParaRPr lang="ru-RU"/>
        </a:p>
      </dgm:t>
    </dgm:pt>
    <dgm:pt modelId="{0BCCA4AD-CEF5-4B1E-9338-AA769FC0F105}">
      <dgm:prSet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Информационные технологии</a:t>
          </a:r>
        </a:p>
      </dgm:t>
    </dgm:pt>
    <dgm:pt modelId="{6FF9BCF2-5EEB-4259-B6CB-981CEEAD5D71}" type="parTrans" cxnId="{3FA0BE9C-0A7A-4528-87DD-43A8F7C3AC38}">
      <dgm:prSet/>
      <dgm:spPr/>
      <dgm:t>
        <a:bodyPr/>
        <a:lstStyle/>
        <a:p>
          <a:endParaRPr lang="ru-RU"/>
        </a:p>
      </dgm:t>
    </dgm:pt>
    <dgm:pt modelId="{AC8DFE05-F544-4C4B-B70B-79F9D2406A98}" type="sibTrans" cxnId="{3FA0BE9C-0A7A-4528-87DD-43A8F7C3AC38}">
      <dgm:prSet/>
      <dgm:spPr/>
      <dgm:t>
        <a:bodyPr/>
        <a:lstStyle/>
        <a:p>
          <a:endParaRPr lang="ru-RU"/>
        </a:p>
      </dgm:t>
    </dgm:pt>
    <dgm:pt modelId="{564142BB-FD63-42AB-A936-5CB66EC78C62}" type="pres">
      <dgm:prSet presAssocID="{01665693-6A29-4345-8AD5-D9071FC9E78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FB3143-6450-489F-8654-13ED3964B51E}" type="pres">
      <dgm:prSet presAssocID="{0BCCA4AD-CEF5-4B1E-9338-AA769FC0F105}" presName="node" presStyleLbl="node1" presStyleIdx="0" presStyleCnt="6" custScaleX="70481" custScaleY="31465" custLinFactNeighborX="21346" custLinFactNeighborY="574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BA75DF-AEA2-421D-91F4-826106F82C30}" type="pres">
      <dgm:prSet presAssocID="{AC8DFE05-F544-4C4B-B70B-79F9D2406A98}" presName="sibTrans" presStyleCnt="0"/>
      <dgm:spPr/>
    </dgm:pt>
    <dgm:pt modelId="{34D65C43-34AF-4D6B-9FF7-897FE83FF011}" type="pres">
      <dgm:prSet presAssocID="{D70F9D47-957D-4C4C-AC57-3990B3EA3D82}" presName="node" presStyleLbl="node1" presStyleIdx="1" presStyleCnt="6" custScaleX="37230" custScaleY="41560" custLinFactY="-11186" custLinFactNeighborX="5413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9369DA-3BF6-42EA-9E62-9A214BC2BECE}" type="pres">
      <dgm:prSet presAssocID="{73DCA62F-5F3E-4669-84F1-E9EDAC31C992}" presName="sibTrans" presStyleCnt="0"/>
      <dgm:spPr/>
    </dgm:pt>
    <dgm:pt modelId="{4A68D557-63C8-434A-8919-9BB897D9B868}" type="pres">
      <dgm:prSet presAssocID="{C69D9DCE-5B83-426E-8B8F-ADA616A9883D}" presName="node" presStyleLbl="node1" presStyleIdx="2" presStyleCnt="6" custScaleX="39356" custScaleY="30708" custLinFactNeighborX="63170" custLinFactNeighborY="497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6C1231-EBE5-466B-942E-C72BF8E9C299}" type="pres">
      <dgm:prSet presAssocID="{8131A4DC-149B-448A-9D57-822663ECD1AB}" presName="sibTrans" presStyleCnt="0"/>
      <dgm:spPr/>
    </dgm:pt>
    <dgm:pt modelId="{40B871AA-538B-4317-A917-26B56624F5B7}" type="pres">
      <dgm:prSet presAssocID="{252FBE72-005F-4504-9C72-0B2A834A4D10}" presName="node" presStyleLbl="node1" presStyleIdx="3" presStyleCnt="6" custScaleX="41555" custScaleY="40445" custLinFactNeighborX="-69387" custLinFactNeighborY="-58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F623AF-2C3E-4AF5-813E-7CA11E06717A}" type="pres">
      <dgm:prSet presAssocID="{A58B6C06-C0B8-4CF7-BC28-85AE3C99C71F}" presName="sibTrans" presStyleCnt="0"/>
      <dgm:spPr/>
    </dgm:pt>
    <dgm:pt modelId="{6E1A9ABF-B884-421B-8F32-7F105ED07AA5}" type="pres">
      <dgm:prSet presAssocID="{0441C4EF-DD0E-4532-8CE7-90D9F11B9A79}" presName="node" presStyleLbl="node1" presStyleIdx="4" presStyleCnt="6" custScaleX="43433" custScaleY="32163" custLinFactNeighborX="-10665" custLinFactNeighborY="-4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E5ABC9-7A77-45BB-A5B6-A265120B99AE}" type="pres">
      <dgm:prSet presAssocID="{8D17CA8D-D105-455D-8015-A31D829FEEB8}" presName="sibTrans" presStyleCnt="0"/>
      <dgm:spPr/>
    </dgm:pt>
    <dgm:pt modelId="{5ABF5314-F877-4FDA-AC06-0828D0884BC2}" type="pres">
      <dgm:prSet presAssocID="{511FCF4D-C702-4709-8463-19092B3112D8}" presName="node" presStyleLbl="node1" presStyleIdx="5" presStyleCnt="6" custScaleX="39862" custScaleY="22075" custLinFactY="-14846" custLinFactNeighborX="-2534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86C456-766C-4E57-B7EF-E57FE20AE11F}" type="presOf" srcId="{0441C4EF-DD0E-4532-8CE7-90D9F11B9A79}" destId="{6E1A9ABF-B884-421B-8F32-7F105ED07AA5}" srcOrd="0" destOrd="0" presId="urn:microsoft.com/office/officeart/2005/8/layout/default#1"/>
    <dgm:cxn modelId="{4A10C5BF-7C28-4346-B70C-715809B01CB5}" type="presOf" srcId="{01665693-6A29-4345-8AD5-D9071FC9E786}" destId="{564142BB-FD63-42AB-A936-5CB66EC78C62}" srcOrd="0" destOrd="0" presId="urn:microsoft.com/office/officeart/2005/8/layout/default#1"/>
    <dgm:cxn modelId="{3FA0BE9C-0A7A-4528-87DD-43A8F7C3AC38}" srcId="{01665693-6A29-4345-8AD5-D9071FC9E786}" destId="{0BCCA4AD-CEF5-4B1E-9338-AA769FC0F105}" srcOrd="0" destOrd="0" parTransId="{6FF9BCF2-5EEB-4259-B6CB-981CEEAD5D71}" sibTransId="{AC8DFE05-F544-4C4B-B70B-79F9D2406A98}"/>
    <dgm:cxn modelId="{D85638FB-B7CF-41F1-A5AF-E7701AA042CF}" type="presOf" srcId="{D70F9D47-957D-4C4C-AC57-3990B3EA3D82}" destId="{34D65C43-34AF-4D6B-9FF7-897FE83FF011}" srcOrd="0" destOrd="0" presId="urn:microsoft.com/office/officeart/2005/8/layout/default#1"/>
    <dgm:cxn modelId="{F6C321E7-9C0D-4985-B70E-2030E05AF82C}" type="presOf" srcId="{0BCCA4AD-CEF5-4B1E-9338-AA769FC0F105}" destId="{B4FB3143-6450-489F-8654-13ED3964B51E}" srcOrd="0" destOrd="0" presId="urn:microsoft.com/office/officeart/2005/8/layout/default#1"/>
    <dgm:cxn modelId="{EA2EEF3B-9DB0-42DA-A46F-FC07157D1433}" srcId="{01665693-6A29-4345-8AD5-D9071FC9E786}" destId="{D70F9D47-957D-4C4C-AC57-3990B3EA3D82}" srcOrd="1" destOrd="0" parTransId="{C024567F-BB6F-43F7-B168-5B0BA62FA18B}" sibTransId="{73DCA62F-5F3E-4669-84F1-E9EDAC31C992}"/>
    <dgm:cxn modelId="{3D2DEDAA-D322-4DC9-AD45-11B90A6FA816}" srcId="{01665693-6A29-4345-8AD5-D9071FC9E786}" destId="{252FBE72-005F-4504-9C72-0B2A834A4D10}" srcOrd="3" destOrd="0" parTransId="{3A7085C0-942B-4304-9C54-3DCC92A36F1A}" sibTransId="{A58B6C06-C0B8-4CF7-BC28-85AE3C99C71F}"/>
    <dgm:cxn modelId="{0121C6F4-08B0-49D7-BAA2-D3D785DB94C0}" srcId="{01665693-6A29-4345-8AD5-D9071FC9E786}" destId="{0441C4EF-DD0E-4532-8CE7-90D9F11B9A79}" srcOrd="4" destOrd="0" parTransId="{C194223B-C1B1-47AA-B35B-5BC666508AA5}" sibTransId="{8D17CA8D-D105-455D-8015-A31D829FEEB8}"/>
    <dgm:cxn modelId="{76F69B97-DA1C-4E4F-8903-7B63E9234E74}" srcId="{01665693-6A29-4345-8AD5-D9071FC9E786}" destId="{511FCF4D-C702-4709-8463-19092B3112D8}" srcOrd="5" destOrd="0" parTransId="{54CB8701-B27B-4008-B253-6F32A2A4BFBE}" sibTransId="{7A2EE974-FB74-41DF-AB4C-98CF197376B9}"/>
    <dgm:cxn modelId="{2A80CCAE-FF61-406E-9FBC-089B54793800}" type="presOf" srcId="{511FCF4D-C702-4709-8463-19092B3112D8}" destId="{5ABF5314-F877-4FDA-AC06-0828D0884BC2}" srcOrd="0" destOrd="0" presId="urn:microsoft.com/office/officeart/2005/8/layout/default#1"/>
    <dgm:cxn modelId="{9E8CE833-6534-4220-8F4E-528FBC7E56A5}" type="presOf" srcId="{252FBE72-005F-4504-9C72-0B2A834A4D10}" destId="{40B871AA-538B-4317-A917-26B56624F5B7}" srcOrd="0" destOrd="0" presId="urn:microsoft.com/office/officeart/2005/8/layout/default#1"/>
    <dgm:cxn modelId="{46ACBE97-77C0-45D3-A679-13FDEDD8C20C}" srcId="{01665693-6A29-4345-8AD5-D9071FC9E786}" destId="{C69D9DCE-5B83-426E-8B8F-ADA616A9883D}" srcOrd="2" destOrd="0" parTransId="{5D7B84C6-596C-4EB6-AEDE-43D684064247}" sibTransId="{8131A4DC-149B-448A-9D57-822663ECD1AB}"/>
    <dgm:cxn modelId="{25B38811-94C1-4E4A-8278-51EAD907A64C}" type="presOf" srcId="{C69D9DCE-5B83-426E-8B8F-ADA616A9883D}" destId="{4A68D557-63C8-434A-8919-9BB897D9B868}" srcOrd="0" destOrd="0" presId="urn:microsoft.com/office/officeart/2005/8/layout/default#1"/>
    <dgm:cxn modelId="{D16F5A59-6DD9-456D-9074-9306576E4AA2}" type="presParOf" srcId="{564142BB-FD63-42AB-A936-5CB66EC78C62}" destId="{B4FB3143-6450-489F-8654-13ED3964B51E}" srcOrd="0" destOrd="0" presId="urn:microsoft.com/office/officeart/2005/8/layout/default#1"/>
    <dgm:cxn modelId="{B20295D1-4AFE-4098-8FD5-1C5C0493A869}" type="presParOf" srcId="{564142BB-FD63-42AB-A936-5CB66EC78C62}" destId="{C4BA75DF-AEA2-421D-91F4-826106F82C30}" srcOrd="1" destOrd="0" presId="urn:microsoft.com/office/officeart/2005/8/layout/default#1"/>
    <dgm:cxn modelId="{76D2FD67-3BF5-4639-85F9-C7278786F4BC}" type="presParOf" srcId="{564142BB-FD63-42AB-A936-5CB66EC78C62}" destId="{34D65C43-34AF-4D6B-9FF7-897FE83FF011}" srcOrd="2" destOrd="0" presId="urn:microsoft.com/office/officeart/2005/8/layout/default#1"/>
    <dgm:cxn modelId="{984A6514-CFFB-45A9-AD97-C5D8D1F0EE52}" type="presParOf" srcId="{564142BB-FD63-42AB-A936-5CB66EC78C62}" destId="{6D9369DA-3BF6-42EA-9E62-9A214BC2BECE}" srcOrd="3" destOrd="0" presId="urn:microsoft.com/office/officeart/2005/8/layout/default#1"/>
    <dgm:cxn modelId="{D48114E5-EE9B-4AEE-95EC-2D81252D1B95}" type="presParOf" srcId="{564142BB-FD63-42AB-A936-5CB66EC78C62}" destId="{4A68D557-63C8-434A-8919-9BB897D9B868}" srcOrd="4" destOrd="0" presId="urn:microsoft.com/office/officeart/2005/8/layout/default#1"/>
    <dgm:cxn modelId="{208561A3-7A1C-4B83-92C0-6B1832A6DC7A}" type="presParOf" srcId="{564142BB-FD63-42AB-A936-5CB66EC78C62}" destId="{096C1231-EBE5-466B-942E-C72BF8E9C299}" srcOrd="5" destOrd="0" presId="urn:microsoft.com/office/officeart/2005/8/layout/default#1"/>
    <dgm:cxn modelId="{ACC9899E-BBEE-49D5-BA85-C1D24490BADE}" type="presParOf" srcId="{564142BB-FD63-42AB-A936-5CB66EC78C62}" destId="{40B871AA-538B-4317-A917-26B56624F5B7}" srcOrd="6" destOrd="0" presId="urn:microsoft.com/office/officeart/2005/8/layout/default#1"/>
    <dgm:cxn modelId="{7DAB4DE4-FF5D-4F7D-823B-1A601D7C17E6}" type="presParOf" srcId="{564142BB-FD63-42AB-A936-5CB66EC78C62}" destId="{93F623AF-2C3E-4AF5-813E-7CA11E06717A}" srcOrd="7" destOrd="0" presId="urn:microsoft.com/office/officeart/2005/8/layout/default#1"/>
    <dgm:cxn modelId="{6FD3E14F-12F5-44D4-A535-8047E1DF9F9E}" type="presParOf" srcId="{564142BB-FD63-42AB-A936-5CB66EC78C62}" destId="{6E1A9ABF-B884-421B-8F32-7F105ED07AA5}" srcOrd="8" destOrd="0" presId="urn:microsoft.com/office/officeart/2005/8/layout/default#1"/>
    <dgm:cxn modelId="{A9F57BE7-BF09-4306-B8B6-4CB777306128}" type="presParOf" srcId="{564142BB-FD63-42AB-A936-5CB66EC78C62}" destId="{3CE5ABC9-7A77-45BB-A5B6-A265120B99AE}" srcOrd="9" destOrd="0" presId="urn:microsoft.com/office/officeart/2005/8/layout/default#1"/>
    <dgm:cxn modelId="{2908E090-02DF-4794-823E-AEBBF54BC400}" type="presParOf" srcId="{564142BB-FD63-42AB-A936-5CB66EC78C62}" destId="{5ABF5314-F877-4FDA-AC06-0828D0884BC2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F9DD88-64CA-45AF-90D5-8E5540BFA415}">
      <dsp:nvSpPr>
        <dsp:cNvPr id="0" name=""/>
        <dsp:cNvSpPr/>
      </dsp:nvSpPr>
      <dsp:spPr>
        <a:xfrm>
          <a:off x="570517" y="4143074"/>
          <a:ext cx="1871982" cy="13659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/>
            <a:t>8. Социальное равноправие</a:t>
          </a:r>
          <a:r>
            <a:rPr lang="ru-RU" sz="1600" b="1" kern="1200"/>
            <a:t> </a:t>
          </a:r>
          <a:endParaRPr lang="ru-RU" sz="1600" kern="1200"/>
        </a:p>
      </dsp:txBody>
      <dsp:txXfrm>
        <a:off x="570517" y="4143074"/>
        <a:ext cx="1871982" cy="1365927"/>
      </dsp:txXfrm>
    </dsp:sp>
    <dsp:sp modelId="{C80D0D73-AA07-435F-BA4C-D7B40008AC05}">
      <dsp:nvSpPr>
        <dsp:cNvPr id="0" name=""/>
        <dsp:cNvSpPr/>
      </dsp:nvSpPr>
      <dsp:spPr>
        <a:xfrm rot="6119448">
          <a:off x="372987" y="1475246"/>
          <a:ext cx="622530" cy="5769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6119448">
        <a:off x="372987" y="1475246"/>
        <a:ext cx="622530" cy="576911"/>
      </dsp:txXfrm>
    </dsp:sp>
    <dsp:sp modelId="{776BD2E0-28FC-40DA-A0F9-9699F3935BF4}">
      <dsp:nvSpPr>
        <dsp:cNvPr id="0" name=""/>
        <dsp:cNvSpPr/>
      </dsp:nvSpPr>
      <dsp:spPr>
        <a:xfrm>
          <a:off x="3379172" y="115872"/>
          <a:ext cx="2057145" cy="103587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/>
            <a:t>5. Мобильность</a:t>
          </a:r>
          <a:r>
            <a:rPr lang="ru-RU" sz="1400" kern="1200"/>
            <a:t> </a:t>
          </a:r>
        </a:p>
      </dsp:txBody>
      <dsp:txXfrm>
        <a:off x="3379172" y="115872"/>
        <a:ext cx="2057145" cy="1035873"/>
      </dsp:txXfrm>
    </dsp:sp>
    <dsp:sp modelId="{70E509FD-34EA-4C27-BC83-694F9881C0F6}">
      <dsp:nvSpPr>
        <dsp:cNvPr id="0" name=""/>
        <dsp:cNvSpPr/>
      </dsp:nvSpPr>
      <dsp:spPr>
        <a:xfrm rot="11675270">
          <a:off x="5520779" y="183964"/>
          <a:ext cx="601806" cy="3917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1675270">
        <a:off x="5520779" y="183964"/>
        <a:ext cx="601806" cy="391791"/>
      </dsp:txXfrm>
    </dsp:sp>
    <dsp:sp modelId="{DF6DFE2A-520D-4DFC-AFAA-B0177A83528B}">
      <dsp:nvSpPr>
        <dsp:cNvPr id="0" name=""/>
        <dsp:cNvSpPr/>
      </dsp:nvSpPr>
      <dsp:spPr>
        <a:xfrm>
          <a:off x="6343596" y="267141"/>
          <a:ext cx="2104225" cy="114697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/>
            <a:t>4. </a:t>
          </a:r>
          <a:r>
            <a:rPr lang="ru-RU" sz="1200" b="1" kern="1200"/>
            <a:t>Рентабельность</a:t>
          </a:r>
          <a:r>
            <a:rPr lang="ru-RU" sz="800" b="1" kern="1200"/>
            <a:t> </a:t>
          </a:r>
          <a:endParaRPr lang="ru-RU" sz="800" kern="1200"/>
        </a:p>
      </dsp:txBody>
      <dsp:txXfrm>
        <a:off x="6343596" y="267141"/>
        <a:ext cx="2104225" cy="1146975"/>
      </dsp:txXfrm>
    </dsp:sp>
    <dsp:sp modelId="{DC7C993C-6263-4CB6-8545-F8C16B1D59C0}">
      <dsp:nvSpPr>
        <dsp:cNvPr id="0" name=""/>
        <dsp:cNvSpPr/>
      </dsp:nvSpPr>
      <dsp:spPr>
        <a:xfrm rot="15983094">
          <a:off x="7694271" y="1503570"/>
          <a:ext cx="628504" cy="4913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5983094">
        <a:off x="7694271" y="1503570"/>
        <a:ext cx="628504" cy="491334"/>
      </dsp:txXfrm>
    </dsp:sp>
    <dsp:sp modelId="{FC586BB0-F9C3-4BC2-BB16-1928B7C870D9}">
      <dsp:nvSpPr>
        <dsp:cNvPr id="0" name=""/>
        <dsp:cNvSpPr/>
      </dsp:nvSpPr>
      <dsp:spPr>
        <a:xfrm>
          <a:off x="6364872" y="2131254"/>
          <a:ext cx="2132071" cy="12809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/>
            <a:t>3. </a:t>
          </a:r>
          <a:r>
            <a:rPr lang="ru-RU" sz="1200" b="1" kern="1200"/>
            <a:t>Доступность </a:t>
          </a:r>
          <a:endParaRPr lang="ru-RU" sz="1200" kern="1200"/>
        </a:p>
      </dsp:txBody>
      <dsp:txXfrm>
        <a:off x="6364872" y="2131254"/>
        <a:ext cx="2132071" cy="1280927"/>
      </dsp:txXfrm>
    </dsp:sp>
    <dsp:sp modelId="{136814C0-BC97-4D8A-B790-1DDCC12BC002}">
      <dsp:nvSpPr>
        <dsp:cNvPr id="0" name=""/>
        <dsp:cNvSpPr/>
      </dsp:nvSpPr>
      <dsp:spPr>
        <a:xfrm rot="20854693">
          <a:off x="5376324" y="4911188"/>
          <a:ext cx="701160" cy="44133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20854693">
        <a:off x="5376324" y="4911188"/>
        <a:ext cx="701160" cy="441331"/>
      </dsp:txXfrm>
    </dsp:sp>
    <dsp:sp modelId="{24E6ABF6-D600-4DCD-B154-83E02BD063FA}">
      <dsp:nvSpPr>
        <dsp:cNvPr id="0" name=""/>
        <dsp:cNvSpPr/>
      </dsp:nvSpPr>
      <dsp:spPr>
        <a:xfrm>
          <a:off x="3353170" y="4211722"/>
          <a:ext cx="1874556" cy="14512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/>
            <a:t>1.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/>
            <a:t> Гибкость</a:t>
          </a:r>
          <a:endParaRPr lang="ru-RU" sz="1400" kern="1200"/>
        </a:p>
      </dsp:txBody>
      <dsp:txXfrm>
        <a:off x="3353170" y="4211722"/>
        <a:ext cx="1874556" cy="1451278"/>
      </dsp:txXfrm>
    </dsp:sp>
    <dsp:sp modelId="{A8A22AEC-C324-4795-9BA4-C9B650BC3551}">
      <dsp:nvSpPr>
        <dsp:cNvPr id="0" name=""/>
        <dsp:cNvSpPr/>
      </dsp:nvSpPr>
      <dsp:spPr>
        <a:xfrm rot="17127935">
          <a:off x="7509765" y="3656530"/>
          <a:ext cx="563170" cy="5125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7127935">
        <a:off x="7509765" y="3656530"/>
        <a:ext cx="563170" cy="512507"/>
      </dsp:txXfrm>
    </dsp:sp>
    <dsp:sp modelId="{0D4F19A4-D3A6-4212-B5E3-260F43EB5AC2}">
      <dsp:nvSpPr>
        <dsp:cNvPr id="0" name=""/>
        <dsp:cNvSpPr/>
      </dsp:nvSpPr>
      <dsp:spPr>
        <a:xfrm>
          <a:off x="173335" y="173841"/>
          <a:ext cx="2157507" cy="119211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/>
            <a:t>6. Охват</a:t>
          </a:r>
          <a:r>
            <a:rPr lang="ru-RU" sz="800" b="1" kern="1200"/>
            <a:t> </a:t>
          </a:r>
          <a:endParaRPr lang="ru-RU" sz="800" kern="1200"/>
        </a:p>
      </dsp:txBody>
      <dsp:txXfrm>
        <a:off x="173335" y="173841"/>
        <a:ext cx="2157507" cy="1192113"/>
      </dsp:txXfrm>
    </dsp:sp>
    <dsp:sp modelId="{EE386506-6DD3-4FD6-AB18-04FEB43D1A35}">
      <dsp:nvSpPr>
        <dsp:cNvPr id="0" name=""/>
        <dsp:cNvSpPr/>
      </dsp:nvSpPr>
      <dsp:spPr>
        <a:xfrm rot="10730675">
          <a:off x="2426076" y="87911"/>
          <a:ext cx="673215" cy="4819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730675">
        <a:off x="2426076" y="87911"/>
        <a:ext cx="673215" cy="481964"/>
      </dsp:txXfrm>
    </dsp:sp>
    <dsp:sp modelId="{48A401B6-D91A-4CF4-810A-287B164193E2}">
      <dsp:nvSpPr>
        <dsp:cNvPr id="0" name=""/>
        <dsp:cNvSpPr/>
      </dsp:nvSpPr>
      <dsp:spPr>
        <a:xfrm>
          <a:off x="6363155" y="4244523"/>
          <a:ext cx="1967758" cy="13865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/>
            <a:t>2. </a:t>
          </a:r>
          <a:r>
            <a:rPr lang="ru-RU" sz="1200" b="1" kern="1200"/>
            <a:t>Модульность</a:t>
          </a:r>
          <a:r>
            <a:rPr lang="ru-RU" sz="800" b="1" kern="1200"/>
            <a:t> </a:t>
          </a:r>
          <a:endParaRPr lang="ru-RU" sz="800" kern="1200"/>
        </a:p>
      </dsp:txBody>
      <dsp:txXfrm>
        <a:off x="6363155" y="4244523"/>
        <a:ext cx="1967758" cy="1386566"/>
      </dsp:txXfrm>
    </dsp:sp>
    <dsp:sp modelId="{B139EB08-C88B-4FCA-8AF4-FA1611E9C79E}">
      <dsp:nvSpPr>
        <dsp:cNvPr id="0" name=""/>
        <dsp:cNvSpPr/>
      </dsp:nvSpPr>
      <dsp:spPr>
        <a:xfrm rot="9619217" flipH="1">
          <a:off x="831576" y="2711282"/>
          <a:ext cx="579360" cy="3948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9619217" flipH="1">
        <a:off x="831576" y="2711282"/>
        <a:ext cx="579360" cy="394871"/>
      </dsp:txXfrm>
    </dsp:sp>
    <dsp:sp modelId="{8B8756E9-F07E-4D7C-A768-C196827E4CF0}">
      <dsp:nvSpPr>
        <dsp:cNvPr id="0" name=""/>
        <dsp:cNvSpPr/>
      </dsp:nvSpPr>
      <dsp:spPr>
        <a:xfrm>
          <a:off x="76423" y="2055168"/>
          <a:ext cx="1985705" cy="12747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/>
            <a:t>7. </a:t>
          </a:r>
          <a:r>
            <a:rPr lang="ru-RU" sz="1100" b="1" kern="1200"/>
            <a:t>Технологичность</a:t>
          </a:r>
          <a:r>
            <a:rPr lang="ru-RU" sz="1100" kern="1200"/>
            <a:t> </a:t>
          </a:r>
        </a:p>
      </dsp:txBody>
      <dsp:txXfrm>
        <a:off x="76423" y="2055168"/>
        <a:ext cx="1985705" cy="1274761"/>
      </dsp:txXfrm>
    </dsp:sp>
    <dsp:sp modelId="{7B6E1B1D-7D4B-437A-9788-28E7B5B2A3A4}">
      <dsp:nvSpPr>
        <dsp:cNvPr id="0" name=""/>
        <dsp:cNvSpPr/>
      </dsp:nvSpPr>
      <dsp:spPr>
        <a:xfrm rot="1698948">
          <a:off x="616255" y="3464036"/>
          <a:ext cx="751204" cy="4860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698948">
        <a:off x="616255" y="3464036"/>
        <a:ext cx="751204" cy="48605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4B88D-7A52-4178-8D8F-FE27B8CD3F4E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1C118-92FE-4B9E-8BA1-E3C807AE57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5094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 smtClean="0">
              <a:latin typeface="Calibri" pitchFamily="34" charset="0"/>
            </a:endParaRPr>
          </a:p>
        </p:txBody>
      </p:sp>
      <p:sp>
        <p:nvSpPr>
          <p:cNvPr id="35844" name="Номер слайда 3"/>
          <p:cNvSpPr txBox="1">
            <a:spLocks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F64BA8E-81FE-4B08-AA2F-044A1D5CFB1A}" type="slidenum">
              <a:rPr lang="ru-RU" altLang="ru-RU" sz="1200">
                <a:solidFill>
                  <a:srgbClr val="000000"/>
                </a:solidFill>
              </a:rPr>
              <a:pPr algn="r" eaLnBrk="1" hangingPunct="1"/>
              <a:t>6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&#1044;&#1083;&#1103;%20&#1082;&#1086;&#1085;&#1082;&#1091;&#1088;&#1089;&#1072;_&#1064;&#1083;&#1077;&#1085;&#1076;&#1086;&#1074;&#1072;\&#1054;&#1073;&#1088;&#1077;&#1079;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vk.com/photo48661465_40224832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vk.com/photo48661465_402248320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vk.com/photo48661465_402248321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vk.com/photo48661465_402248321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vk.com/photo48661465_40224832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для сайта школы\DSCN1920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667"/>
          <a:stretch>
            <a:fillRect/>
          </a:stretch>
        </p:blipFill>
        <p:spPr bwMode="auto">
          <a:xfrm>
            <a:off x="251520" y="2708920"/>
            <a:ext cx="3960440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849694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Развитие творческого 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потенциала учащихся через работу школьного музея</a:t>
            </a:r>
            <a:endParaRPr lang="ru-RU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8" name="Содержимое 4" descr="E:\103___01\IMG_0611.JPG"/>
          <p:cNvPicPr>
            <a:picLocks/>
          </p:cNvPicPr>
          <p:nvPr/>
        </p:nvPicPr>
        <p:blipFill>
          <a:blip r:embed="rId3" cstate="print"/>
          <a:srcRect l="7054" r="17711"/>
          <a:stretch>
            <a:fillRect/>
          </a:stretch>
        </p:blipFill>
        <p:spPr bwMode="auto">
          <a:xfrm>
            <a:off x="4355976" y="2708920"/>
            <a:ext cx="460851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1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5D4D5ED-3A08-4019-9E55-77C0B0021E02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10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6387" name="Рисунок 1" descr="http://petersburg4you.ru/wp-content/images/kronshtadtskaja-krepost_376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569325" cy="5903912"/>
          </a:xfrm>
          <a:prstGeom prst="rect">
            <a:avLst/>
          </a:prstGeom>
          <a:noFill/>
          <a:ln w="952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850" y="549275"/>
            <a:ext cx="8569325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kern="0" dirty="0">
                <a:solidFill>
                  <a:srgbClr val="000000"/>
                </a:solidFill>
                <a:effectLst>
                  <a:outerShdw>
                    <a:srgbClr val="000000"/>
                  </a:outerShdw>
                </a:effectLst>
                <a:latin typeface="Calibri"/>
              </a:rPr>
              <a:t>Западный  фронт  каменной крепостной ограды  у Цитадельских ворот</a:t>
            </a:r>
            <a:endParaRPr lang="ru-RU" sz="2800" dirty="0"/>
          </a:p>
        </p:txBody>
      </p:sp>
      <p:pic>
        <p:nvPicPr>
          <p:cNvPr id="16389" name="Рисунок 1" descr="http://petersburg4you.ru/wp-content/images/kronshtadtskaja-krepost_376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8569325" cy="5111750"/>
          </a:xfrm>
          <a:prstGeom prst="rect">
            <a:avLst/>
          </a:prstGeom>
          <a:noFill/>
          <a:ln w="952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26431829"/>
      </p:ext>
    </p:extLst>
  </p:cSld>
  <p:clrMapOvr>
    <a:masterClrMapping/>
  </p:clrMapOvr>
  <p:transition spd="slow" advTm="300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рез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3568" y="332656"/>
            <a:ext cx="7920880" cy="58326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638132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Видеофрагмент создано в программе «</a:t>
            </a:r>
            <a:r>
              <a:rPr lang="ru-RU" dirty="0" err="1" smtClean="0"/>
              <a:t>ФотоШоу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5916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428604"/>
            <a:ext cx="8305800" cy="2643206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ru-RU" sz="115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Эхо войны</a:t>
            </a:r>
            <a:endParaRPr lang="ru-RU" sz="115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83568" y="2780928"/>
            <a:ext cx="4000528" cy="335758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4786314" y="2786058"/>
            <a:ext cx="4143404" cy="328614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2" descr="C:\Users\Public\Pictures\Невский-пятач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140968"/>
            <a:ext cx="3246445" cy="23803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01D074-2F91-4B2D-A720-C0E0BF3BB7D7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1026" name="Picture 2" descr="C:\Users\Администратор\Desktop\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140968"/>
            <a:ext cx="3312368" cy="22817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70208071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142852"/>
            <a:ext cx="8572560" cy="1285884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Август 1941 года. Немецкие моторизованные корпуса танковой группы Гепнера прошли 750 км по земле Прибалтики и оказались у стен Ленинграда. </a:t>
            </a:r>
            <a:endParaRPr lang="ru-RU" sz="2400" b="1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2" name="Picture 4" descr="http://pohodd.ru/gal/d/23566-2/20090622-m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8572560" cy="5059216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</p:spPr>
        <p:txBody>
          <a:bodyPr/>
          <a:lstStyle/>
          <a:p>
            <a:fld id="{5D01D074-2F91-4B2D-A720-C0E0BF3BB7D7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786512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444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47664" y="1340768"/>
            <a:ext cx="6048672" cy="4032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936104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C00000"/>
                </a:solidFill>
                <a:latin typeface="Garamond" pitchFamily="18" charset="0"/>
              </a:rPr>
              <a:t>"СВЯЗЬ ВРЕМЕН"</a:t>
            </a:r>
            <a:endParaRPr lang="ru-RU" sz="5400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5733256"/>
            <a:ext cx="8352928" cy="93610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Мышляевский Никита Сергеевич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CA83-7923-4311-95AE-B04698A01286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7267218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539552" y="5869069"/>
            <a:ext cx="799288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58775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latin typeface="Calibri" pitchFamily="34" charset="0"/>
                <a:ea typeface="Gungsuh" pitchFamily="18" charset="-127"/>
                <a:cs typeface="Times New Roman" pitchFamily="18" charset="0"/>
              </a:rPr>
              <a:t> </a:t>
            </a:r>
            <a:r>
              <a:rPr lang="ru-RU" sz="1600" b="1" dirty="0" smtClean="0">
                <a:ln w="6350">
                  <a:noFill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 хочу рассказать вам о человеке, судьба которого прошла через век прошлый и настоящий. Мне близка эта тема, поскольку она коснулась и меня. </a:t>
            </a:r>
          </a:p>
        </p:txBody>
      </p:sp>
      <p:pic>
        <p:nvPicPr>
          <p:cNvPr id="2051" name="Picture 3" descr="C:\Users\Катерина\Desktop\мышляевский)\Фотографии_Мышляевский\IMG_2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9" y="173043"/>
            <a:ext cx="7776864" cy="5496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BCA83-7923-4311-95AE-B04698A01286}" type="slidenum">
              <a:rPr lang="ru-RU" sz="1400" b="1" smtClean="0">
                <a:solidFill>
                  <a:srgbClr val="000000"/>
                </a:solidFill>
              </a:rPr>
              <a:pPr/>
              <a:t>15</a:t>
            </a:fld>
            <a:endParaRPr lang="ru-RU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7927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72400" y="6309320"/>
            <a:ext cx="762000" cy="365125"/>
          </a:xfrm>
        </p:spPr>
        <p:txBody>
          <a:bodyPr/>
          <a:lstStyle/>
          <a:p>
            <a:fld id="{2A5BCA83-7923-4311-95AE-B04698A01286}" type="slidenum">
              <a:rPr lang="ru-RU" sz="1400" b="1" smtClean="0">
                <a:solidFill>
                  <a:srgbClr val="000000"/>
                </a:solidFill>
              </a:rPr>
              <a:pPr/>
              <a:t>16</a:t>
            </a:fld>
            <a:endParaRPr lang="ru-RU" sz="1400" b="1" dirty="0">
              <a:solidFill>
                <a:srgbClr val="000000"/>
              </a:solidFill>
            </a:endParaRPr>
          </a:p>
        </p:txBody>
      </p:sp>
      <p:pic>
        <p:nvPicPr>
          <p:cNvPr id="3" name="Picture 2" descr="D:\ДОКУМЕНТЫ\Desktop\карта 422 школы 120 пикс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57299"/>
            <a:ext cx="8918876" cy="4932000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857884" y="3643314"/>
            <a:ext cx="214314" cy="142876"/>
          </a:xfrm>
          <a:prstGeom prst="ellipse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16632"/>
            <a:ext cx="74295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6350"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карте обозначены </a:t>
            </a:r>
            <a:r>
              <a:rPr lang="ru-RU" sz="1600" b="1" dirty="0" smtClean="0">
                <a:ln w="6350"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         -   лютеранское кладбище           </a:t>
            </a:r>
          </a:p>
          <a:p>
            <a:r>
              <a:rPr lang="ru-RU" sz="1600" b="1" dirty="0" smtClean="0">
                <a:ln w="6350"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-     -    музей школы № 422    </a:t>
            </a:r>
          </a:p>
          <a:p>
            <a:r>
              <a:rPr lang="ru-RU" sz="1600" b="1" dirty="0" smtClean="0">
                <a:ln w="6350"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-    -    Кронштадтский морской музей </a:t>
            </a:r>
            <a:endParaRPr lang="ru-RU" sz="1600" dirty="0"/>
          </a:p>
        </p:txBody>
      </p:sp>
      <p:sp>
        <p:nvSpPr>
          <p:cNvPr id="6" name="Овал 5"/>
          <p:cNvSpPr/>
          <p:nvPr/>
        </p:nvSpPr>
        <p:spPr>
          <a:xfrm>
            <a:off x="3286116" y="214290"/>
            <a:ext cx="180000" cy="144016"/>
          </a:xfrm>
          <a:prstGeom prst="ellipse">
            <a:avLst/>
          </a:prstGeom>
          <a:solidFill>
            <a:srgbClr val="00336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Выноска-облако 8"/>
          <p:cNvSpPr/>
          <p:nvPr/>
        </p:nvSpPr>
        <p:spPr>
          <a:xfrm>
            <a:off x="6732240" y="4221088"/>
            <a:ext cx="180000" cy="144000"/>
          </a:xfrm>
          <a:prstGeom prst="cloudCallout">
            <a:avLst>
              <a:gd name="adj1" fmla="val 22787"/>
              <a:gd name="adj2" fmla="val 33526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Выноска-облако 9"/>
          <p:cNvSpPr/>
          <p:nvPr/>
        </p:nvSpPr>
        <p:spPr>
          <a:xfrm>
            <a:off x="3286116" y="500042"/>
            <a:ext cx="180000" cy="144000"/>
          </a:xfrm>
          <a:prstGeom prst="cloudCallout">
            <a:avLst>
              <a:gd name="adj1" fmla="val 48704"/>
              <a:gd name="adj2" fmla="val 4648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Выноска-облако 11"/>
          <p:cNvSpPr/>
          <p:nvPr/>
        </p:nvSpPr>
        <p:spPr>
          <a:xfrm>
            <a:off x="7000892" y="3643314"/>
            <a:ext cx="180000" cy="144000"/>
          </a:xfrm>
          <a:prstGeom prst="cloudCallout">
            <a:avLst>
              <a:gd name="adj1" fmla="val 38339"/>
              <a:gd name="adj2" fmla="val 5944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Выноска-облако 16"/>
          <p:cNvSpPr/>
          <p:nvPr/>
        </p:nvSpPr>
        <p:spPr>
          <a:xfrm>
            <a:off x="3286116" y="785794"/>
            <a:ext cx="180000" cy="144000"/>
          </a:xfrm>
          <a:prstGeom prst="cloudCallout">
            <a:avLst>
              <a:gd name="adj1" fmla="val 27971"/>
              <a:gd name="adj2" fmla="val 1408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4080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http://effect72.ru/files/arteffect/images/galleries/6731945/file_0b2b9e2d0d6c472b247a313c2ca8b0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143512"/>
            <a:ext cx="8858312" cy="171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48" name="Picture 4" descr="http://baltic-berega.narod.ru/Kronstadt/zagolovokger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786058"/>
            <a:ext cx="8858312" cy="2643206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66" y="6286520"/>
            <a:ext cx="357190" cy="357190"/>
          </a:xfrm>
        </p:spPr>
        <p:txBody>
          <a:bodyPr>
            <a:normAutofit/>
          </a:bodyPr>
          <a:lstStyle/>
          <a:p>
            <a:fld id="{9E23CD50-1311-42D5-BFE8-7ECE105FACB7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1071538" y="428604"/>
            <a:ext cx="7143800" cy="1940957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Кронштадтцы – 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герои и город - герой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86170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98" cy="428628"/>
          </a:xfrm>
        </p:spPr>
        <p:txBody>
          <a:bodyPr>
            <a:noAutofit/>
          </a:bodyPr>
          <a:lstStyle/>
          <a:p>
            <a:r>
              <a:rPr lang="ru-RU" sz="1800" b="1" i="1" spc="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Кронштадт после налёта фашистской авиации</a:t>
            </a:r>
            <a:endParaRPr lang="ru-RU" sz="1800" b="1" i="1" spc="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E23CD50-1311-42D5-BFE8-7ECE105FACB7}" type="slidenum"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18</a:t>
            </a:fld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svitppt.com.ua/images/41/40097/770/img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864399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9298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42844" y="785794"/>
            <a:ext cx="8786874" cy="421484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2643182"/>
            <a:ext cx="7358114" cy="341632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905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История  родной школы</a:t>
            </a:r>
          </a:p>
          <a:p>
            <a:pPr algn="ctr"/>
            <a:r>
              <a:rPr lang="ru-RU" sz="5400" b="1" i="1" dirty="0" smtClean="0">
                <a:ln w="1905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ГБОУ СОШ №422</a:t>
            </a:r>
          </a:p>
          <a:p>
            <a:pPr algn="ctr"/>
            <a:r>
              <a:rPr lang="ru-RU" sz="5400" b="1" i="1" dirty="0" smtClean="0">
                <a:ln w="1905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5400" b="1" i="1" cap="none" spc="0" dirty="0" smtClean="0">
                <a:ln w="1905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Кронштадт</a:t>
            </a:r>
            <a:endParaRPr lang="ru-RU" sz="5400" b="1" i="1" cap="none" spc="0" dirty="0">
              <a:ln w="1905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A003E-C1AD-412E-88A3-C33523377371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928670"/>
            <a:ext cx="9001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905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Образовательные учреждения Кронштадта</a:t>
            </a:r>
            <a:endParaRPr lang="ru-RU" sz="4800" dirty="0"/>
          </a:p>
        </p:txBody>
      </p:sp>
    </p:spTree>
    <p:extLst>
      <p:ext uri="{BB962C8B-B14F-4D97-AF65-F5344CB8AC3E}">
        <p14:creationId xmlns="" xmlns:p14="http://schemas.microsoft.com/office/powerpoint/2010/main" val="374839295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764704"/>
          <a:ext cx="849694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5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2224087"/>
            <a:ext cx="32131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 descr="D:\ДОКУМЕНТЫ\Desktop\IMG_0420.JPG"/>
          <p:cNvPicPr/>
          <p:nvPr/>
        </p:nvPicPr>
        <p:blipFill>
          <a:blip r:embed="rId2" cstate="print"/>
          <a:srcRect l="3818" t="25455"/>
          <a:stretch>
            <a:fillRect/>
          </a:stretch>
        </p:blipFill>
        <p:spPr bwMode="auto">
          <a:xfrm>
            <a:off x="500034" y="357166"/>
            <a:ext cx="828680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A003E-C1AD-412E-88A3-C33523377371}" type="slidenum">
              <a:rPr lang="ru-RU" sz="1400" b="1" smtClean="0">
                <a:solidFill>
                  <a:schemeClr val="bg1"/>
                </a:solidFill>
              </a:rPr>
              <a:pPr/>
              <a:t>20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25447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A003E-C1AD-412E-88A3-C33523377371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0658"/>
            <a:ext cx="8568952" cy="642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437509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littlesport.ru/pictures/catalog/511.jpg"/>
          <p:cNvPicPr>
            <a:picLocks noChangeAspect="1" noChangeArrowheads="1"/>
          </p:cNvPicPr>
          <p:nvPr/>
        </p:nvPicPr>
        <p:blipFill>
          <a:blip r:embed="rId3" cstate="print"/>
          <a:srcRect t="12776" b="13120"/>
          <a:stretch>
            <a:fillRect/>
          </a:stretch>
        </p:blipFill>
        <p:spPr bwMode="auto">
          <a:xfrm>
            <a:off x="4584926" y="3861048"/>
            <a:ext cx="4226124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44408" y="6356350"/>
            <a:ext cx="899592" cy="365125"/>
          </a:xfrm>
        </p:spPr>
        <p:txBody>
          <a:bodyPr/>
          <a:lstStyle/>
          <a:p>
            <a:fld id="{5234730B-ED50-4DA0-B11B-5B0FEAB7E474}" type="slidenum">
              <a:rPr lang="ru-RU" sz="1400" b="1" smtClean="0">
                <a:solidFill>
                  <a:schemeClr val="bg1"/>
                </a:solidFill>
              </a:rPr>
              <a:pPr/>
              <a:t>22</a:t>
            </a:fld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0_9e8af_ff5adbec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59" y="3861048"/>
            <a:ext cx="3696411" cy="2772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Горизонтальный свиток 6"/>
          <p:cNvSpPr/>
          <p:nvPr/>
        </p:nvSpPr>
        <p:spPr>
          <a:xfrm>
            <a:off x="467544" y="188640"/>
            <a:ext cx="8064896" cy="3456384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i="1" dirty="0" smtClean="0">
                <a:ln w="28575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История   школьной </a:t>
            </a:r>
            <a:r>
              <a:rPr lang="ru-RU" sz="6000" dirty="0" smtClean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smtClean="0">
                <a:ln w="28575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парты</a:t>
            </a:r>
            <a:endParaRPr lang="ru-RU" sz="6000" dirty="0">
              <a:ln w="28575">
                <a:solidFill>
                  <a:schemeClr val="tx1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0_9e8af_ff5adbec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861048"/>
            <a:ext cx="3696411" cy="2772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82648711"/>
      </p:ext>
    </p:extLst>
  </p:cSld>
  <p:clrMapOvr>
    <a:masterClrMapping/>
  </p:clrMapOvr>
  <p:transition spd="slow">
    <p:wipe dir="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200800" cy="720080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i="1" spc="600" dirty="0" smtClean="0">
                <a:latin typeface="Times New Roman" pitchFamily="18" charset="0"/>
                <a:cs typeface="Times New Roman" pitchFamily="18" charset="0"/>
              </a:rPr>
              <a:t>Экспонаты школьного музея</a:t>
            </a:r>
            <a:endParaRPr lang="ru-RU" sz="2800" i="1" spc="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raduga498.moy.su/_si/0/8016418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115616" y="1772816"/>
            <a:ext cx="6696744" cy="4799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60432" y="6492875"/>
            <a:ext cx="683568" cy="365125"/>
          </a:xfrm>
        </p:spPr>
        <p:txBody>
          <a:bodyPr/>
          <a:lstStyle/>
          <a:p>
            <a:fld id="{5234730B-ED50-4DA0-B11B-5B0FEAB7E474}" type="slidenum"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23</a:t>
            </a:fld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5273464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07288" cy="418058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Классные помещения школы после ремонта. Октябрь 2013 г.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76456" y="6356350"/>
            <a:ext cx="467544" cy="365125"/>
          </a:xfrm>
        </p:spPr>
        <p:txBody>
          <a:bodyPr/>
          <a:lstStyle/>
          <a:p>
            <a:fld id="{5234730B-ED50-4DA0-B11B-5B0FEAB7E474}" type="slidenum"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/>
              <a:t>24</a:t>
            </a:fld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D:\ДОКУМЕНТЫ\Desktop\IMG_0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717032"/>
            <a:ext cx="3816424" cy="2429399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Содержимое 6" descr="D:\ДОКУМЕНТЫ\Desktop\IMG_0306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t="26321"/>
          <a:stretch>
            <a:fillRect/>
          </a:stretch>
        </p:blipFill>
        <p:spPr bwMode="auto">
          <a:xfrm>
            <a:off x="539552" y="3933056"/>
            <a:ext cx="4392488" cy="273630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2" descr="D:\ДОКУМЕНТЫ\Desktop\IMG_03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764704"/>
            <a:ext cx="4104456" cy="28083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843808" y="6309320"/>
            <a:ext cx="2052000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 зал школьного музея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6165304"/>
            <a:ext cx="3816424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Парта и манекены. Экспонаты 3 зала музея.</a:t>
            </a:r>
            <a:endParaRPr lang="ru-RU" sz="1400" dirty="0"/>
          </a:p>
        </p:txBody>
      </p:sp>
      <p:pic>
        <p:nvPicPr>
          <p:cNvPr id="1026" name="Picture 2" descr="C:\Users\Администратор\Desktop\DSC09082.JPG"/>
          <p:cNvPicPr>
            <a:picLocks noChangeAspect="1" noChangeArrowheads="1"/>
          </p:cNvPicPr>
          <p:nvPr/>
        </p:nvPicPr>
        <p:blipFill>
          <a:blip r:embed="rId5" cstate="print"/>
          <a:srcRect t="9040"/>
          <a:stretch>
            <a:fillRect/>
          </a:stretch>
        </p:blipFill>
        <p:spPr bwMode="auto">
          <a:xfrm>
            <a:off x="179512" y="764704"/>
            <a:ext cx="4379925" cy="288032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901926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110___09\IMG_20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800105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D4526-8AC8-4C00-B396-B61947C3FDA7}" type="slidenum">
              <a:rPr lang="ru-RU" smtClean="0">
                <a:solidFill>
                  <a:schemeClr val="tx1"/>
                </a:solidFill>
              </a:rPr>
              <a:pPr/>
              <a:t>25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142852"/>
            <a:ext cx="8429684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spc="300" dirty="0" smtClean="0">
                <a:latin typeface="Times New Roman" pitchFamily="18" charset="0"/>
                <a:cs typeface="Times New Roman" pitchFamily="18" charset="0"/>
              </a:rPr>
              <a:t>Музей «Остров Котлин» ГБОУ СОШ №422- пятнадцать лет в строю</a:t>
            </a:r>
            <a:endParaRPr lang="ru-RU" sz="2400" b="1" spc="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1159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42853"/>
            <a:ext cx="8686800" cy="64294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Гости социальных служб Санкт-Петербурга в 3-ем зале школьного музея. 19 декабря 2015 года.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86842" y="6500834"/>
            <a:ext cx="357158" cy="357166"/>
          </a:xfrm>
        </p:spPr>
        <p:txBody>
          <a:bodyPr/>
          <a:lstStyle/>
          <a:p>
            <a:fld id="{DD9D4526-8AC8-4C00-B396-B61947C3FDA7}" type="slidenum"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26</a:t>
            </a:fld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864000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309306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1877" y="1286539"/>
            <a:ext cx="600473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latin typeface="Monotype Corsiva" panose="03010101010201010101" pitchFamily="66" charset="0"/>
              </a:rPr>
              <a:t>Басня: Кот Мур и </a:t>
            </a:r>
            <a:r>
              <a:rPr lang="ru-RU" sz="9600" b="1" dirty="0" smtClean="0">
                <a:latin typeface="Monotype Corsiva" panose="03010101010201010101" pitchFamily="66" charset="0"/>
              </a:rPr>
              <a:t>серая мышь"</a:t>
            </a:r>
            <a:endParaRPr lang="ru-RU" sz="9600" dirty="0"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http://img0.liveinternet.ru/images/attach/c/3/122/413/122413462_4964063_uEbXJYQnkjU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5A4C84"/>
              </a:clrFrom>
              <a:clrTo>
                <a:srgbClr val="5A4C84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24" t="31988" r="25658" b="3142"/>
          <a:stretch/>
        </p:blipFill>
        <p:spPr bwMode="auto">
          <a:xfrm rot="1364038" flipH="1">
            <a:off x="4139310" y="4132029"/>
            <a:ext cx="1226225" cy="25074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lookmi.ru/raskraski/cat-5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22" y="552894"/>
            <a:ext cx="2783072" cy="555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313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-1656184"/>
            <a:ext cx="4248471" cy="404664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Повадилась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мышка в квартиру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соседу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Узнала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чертовка семейный  устой: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он встаёт и садится к обеду,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на работе дежурит в ночной.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://cs633827.vk.me/v633827465/184c2/zYRDVCPyjVc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784" t="22302" r="32071" b="19562"/>
          <a:stretch/>
        </p:blipFill>
        <p:spPr bwMode="auto">
          <a:xfrm>
            <a:off x="6084168" y="764704"/>
            <a:ext cx="2599660" cy="3411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41316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cs633827.vk.me/v633827465/184d7/PBTvedNRUvs.jpg">
            <a:hlinkClick r:id="rId2"/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426" t="18842" r="35625" b="20318"/>
          <a:stretch/>
        </p:blipFill>
        <p:spPr bwMode="auto">
          <a:xfrm flipH="1">
            <a:off x="1185559" y="1233751"/>
            <a:ext cx="1988591" cy="3245652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488" y="2057008"/>
            <a:ext cx="4312305" cy="402008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275856" y="453912"/>
            <a:ext cx="4939275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Чарующий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запах несётся из кухни,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Мышонок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туда, и он видит: "Ого!"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просто продукты, а царские сласти,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Сыр, булка, колбасы:" Так много всего!"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105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474" y="234083"/>
            <a:ext cx="8825164" cy="1314449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музейной педагогики  в учебно-воспитательный процесс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26634" y="1700808"/>
            <a:ext cx="6937854" cy="475488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последние годы в музееведении и образовании активно ставятся проблемы такого достаточно нового для России понятия как </a:t>
            </a:r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«музейная педагогика».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«Профессиональном стандарте педагога»,      указывается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</a:t>
            </a:r>
          </a:p>
          <a:p>
            <a:pPr marL="0" indent="0" algn="just">
              <a:buNone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«... 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Владеть методами музейной педагогики , используя их для расширения кругозора учащихся…»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Вестник образования»: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 г.)</a:t>
            </a:r>
          </a:p>
        </p:txBody>
      </p:sp>
    </p:spTree>
    <p:extLst>
      <p:ext uri="{BB962C8B-B14F-4D97-AF65-F5344CB8AC3E}">
        <p14:creationId xmlns="" xmlns:p14="http://schemas.microsoft.com/office/powerpoint/2010/main" val="122698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764720"/>
            <a:ext cx="468052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мышки взыграл аппетит непомерный,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только наесться, с собой прихватить: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Колбаску и сыра, кусочек батона.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Всё это куда-нибудь надо сложить.</a:t>
            </a:r>
          </a:p>
        </p:txBody>
      </p:sp>
      <p:pic>
        <p:nvPicPr>
          <p:cNvPr id="5" name="Рисунок 4" descr="http://cs633827.vk.me/v633827465/184c5/RfOiBV4arhA.jpg">
            <a:hlinkClick r:id="rId2"/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222" t="15831" r="28825" b="18731"/>
          <a:stretch/>
        </p:blipFill>
        <p:spPr bwMode="auto">
          <a:xfrm>
            <a:off x="5220072" y="980728"/>
            <a:ext cx="3528392" cy="3958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65722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1052736"/>
            <a:ext cx="532859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так увлеклась наша мышка - норушка,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время забыла в уме рассчитать,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Но видя кошачьи глаза слишком близко,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 удивилась: "Как это понять?"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://cs633827.vk.me/v633827465/184ce/iFrKANDJwMo.jpg">
            <a:hlinkClick r:id="rId2"/>
          </p:cNvPr>
          <p:cNvPicPr/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538" t="17643" r="44773" b="20562"/>
          <a:stretch/>
        </p:blipFill>
        <p:spPr bwMode="auto">
          <a:xfrm>
            <a:off x="6156176" y="1340768"/>
            <a:ext cx="2650682" cy="4419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23844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5"/>
            <a:ext cx="5544616" cy="3672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"Хозяина нет! Ты откуда свалился,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Я здесь отдыхаю, а ты мне -  мешать!?"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Кот Мур  усмехнулся: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«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Вот наглость - "свалился"!?"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Да я здесь родился, тебе ли не знать?!»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страха мышонок наглеет: "Агрессор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вздумай меня- малыша обижать,</a:t>
            </a:r>
          </a:p>
          <a:p>
            <a:pPr marL="531813" indent="-531813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Тебя не поймут, ни соседи, ни пресса          Отверженный всеми ты будешь рыдать".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://cs633827.vk.me/v633827465/184ce/iFrKANDJwMo.jpg">
            <a:hlinkClick r:id="rId2"/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192" t="18471" r="30609" b="20231"/>
          <a:stretch/>
        </p:blipFill>
        <p:spPr bwMode="auto">
          <a:xfrm>
            <a:off x="5940152" y="1018458"/>
            <a:ext cx="3129386" cy="3706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24631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7"/>
            <a:ext cx="5760640" cy="19442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Мур слушал, слушал забавные речи,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глупости этой не будет конца.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Шерсть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вздыбилась, глазки, как яркие свечи,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Он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лапой мохнатой свалил наглеца.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http://www.lookmi.ru/raskraski/cat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564" y="521176"/>
            <a:ext cx="3026888" cy="5284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7438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cs633827.vk.me/v633827465/184d7/PBTvedNRUvs.jpg">
            <a:hlinkClick r:id="rId2"/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392" t="18842" r="30579" b="20318"/>
          <a:stretch/>
        </p:blipFill>
        <p:spPr bwMode="auto">
          <a:xfrm>
            <a:off x="1115616" y="1484784"/>
            <a:ext cx="3277486" cy="380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www.lookmi.ru/raskraski/cat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048">
            <a:off x="4765116" y="541163"/>
            <a:ext cx="3474380" cy="55826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890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620687"/>
            <a:ext cx="626469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Есть серого жулика Мурик не стал,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"Я лапы свои замарать не желаю,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Катись во свояси,- он жёстко сказал,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В беде я своих никогда не бросаю".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4293096"/>
            <a:ext cx="3296093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Мурик избавил квартиру от вора,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360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 с ним убралась вся мышиная свора..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raskraski.link/uploads/7/9/8/7982-raskraska-dovolnaya-koshka-i-ee-mish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2904596" cy="31403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0771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28524" y="590184"/>
            <a:ext cx="5355772" cy="242835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Представить трудно, что нахал в минуту станет доброй мышкой,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вор-карманник вдруг решит, закончить  скверные делишки.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церемоньтесь с наглецом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добрых слов не понимает. Поверьте -  доброе словцо в  хорошем  деле помогает.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raskraski.link/uploads/7/9/8/7982-raskraska-dovolnaya-koshka-i-ee-mish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28530"/>
            <a:ext cx="4082903" cy="44143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3593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51520" y="260648"/>
          <a:ext cx="864096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Прямая со стрелкой 3"/>
          <p:cNvCxnSpPr/>
          <p:nvPr/>
        </p:nvCxnSpPr>
        <p:spPr>
          <a:xfrm flipH="1" flipV="1">
            <a:off x="2195736" y="1988840"/>
            <a:ext cx="864096" cy="86409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4427984" y="1484784"/>
            <a:ext cx="0" cy="136815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5724128" y="2060848"/>
            <a:ext cx="936104" cy="7920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2627784" y="4221088"/>
            <a:ext cx="648072" cy="7200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940152" y="4221088"/>
            <a:ext cx="648072" cy="7200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:\Конкурс по Кронштадту\DSCN4251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248472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 r="20696" b="15909"/>
          <a:stretch>
            <a:fillRect/>
          </a:stretch>
        </p:blipFill>
        <p:spPr>
          <a:xfrm>
            <a:off x="251520" y="260648"/>
            <a:ext cx="4032448" cy="3312368"/>
          </a:xfrm>
          <a:prstGeom prst="rect">
            <a:avLst/>
          </a:prstGeom>
        </p:spPr>
      </p:pic>
      <p:pic>
        <p:nvPicPr>
          <p:cNvPr id="8" name="Объект 3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897"/>
          <a:stretch>
            <a:fillRect/>
          </a:stretch>
        </p:blipFill>
        <p:spPr>
          <a:xfrm>
            <a:off x="4644008" y="260648"/>
            <a:ext cx="4104456" cy="30744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5" cstate="print"/>
          <a:srcRect r="25777"/>
          <a:stretch/>
        </p:blipFill>
        <p:spPr bwMode="auto">
          <a:xfrm>
            <a:off x="323528" y="3717032"/>
            <a:ext cx="4104456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392488" cy="307440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4086000" cy="3218416"/>
          </a:xfrm>
          <a:prstGeom prst="rect">
            <a:avLst/>
          </a:prstGeom>
        </p:spPr>
      </p:pic>
      <p:pic>
        <p:nvPicPr>
          <p:cNvPr id="5" name="Picture 3" descr="C:\Users\PK\Desktop\DSC007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429000"/>
            <a:ext cx="4032448" cy="3219246"/>
          </a:xfrm>
          <a:prstGeom prst="rect">
            <a:avLst/>
          </a:prstGeom>
          <a:noFill/>
        </p:spPr>
      </p:pic>
      <p:pic>
        <p:nvPicPr>
          <p:cNvPr id="6" name="Picture 5" descr="C:\Users\PK\Desktop\DSCN2667.JPG"/>
          <p:cNvPicPr>
            <a:picLocks noChangeAspect="1" noChangeArrowheads="1"/>
          </p:cNvPicPr>
          <p:nvPr/>
        </p:nvPicPr>
        <p:blipFill>
          <a:blip r:embed="rId5" cstate="print"/>
          <a:srcRect l="9754" t="6666" r="7331"/>
          <a:stretch>
            <a:fillRect/>
          </a:stretch>
        </p:blipFill>
        <p:spPr bwMode="auto">
          <a:xfrm>
            <a:off x="5004048" y="188640"/>
            <a:ext cx="3672408" cy="30003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5856" y="847210"/>
            <a:ext cx="56166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«музейная педагогика» утвердилось в нашей стране в 1980-90-е годы,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 «музейный урок»  - совсем недавно. Музейный урок от других форм работы музея с учащимися в корне отличается методикой проведения.                                                      Он организуется с целью приобретения дополнительных знаний по определенной учебной программе, «привязывается» к  ней. При этом музейный предмет выступает не как иллюстрация к приобретенным знаниям, а как непосредственный источник знаний.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017" y="136558"/>
            <a:ext cx="8870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педагогика и музейный урок</a:t>
            </a: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3024000" cy="2563758"/>
          </a:xfrm>
          <a:prstGeom prst="rect">
            <a:avLst/>
          </a:prstGeom>
        </p:spPr>
      </p:pic>
      <p:pic>
        <p:nvPicPr>
          <p:cNvPr id="10" name="Picture 6" descr="криница 23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30" t="38684" r="27646" b="-848"/>
          <a:stretch/>
        </p:blipFill>
        <p:spPr bwMode="auto">
          <a:xfrm>
            <a:off x="179512" y="3645024"/>
            <a:ext cx="3024000" cy="25632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="" xmlns:p14="http://schemas.microsoft.com/office/powerpoint/2010/main" val="172613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646"/>
            <a:ext cx="8496944" cy="635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32656"/>
            <a:ext cx="88111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Подготовлены и проведены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музейные уроки: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348880"/>
            <a:ext cx="6164508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Кронштадт- крепость Петровской эпохи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Памятники Петровской эпохи на карте города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Кронштадт- форпост Ленинграда  (флешь- школа 422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Эхо войны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помню блокаду ( поэма в 3-х частях)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Связь времён (карта электрифицированная, музыка)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родной школы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парта (Звонок)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Связь времён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79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6428114D-F49A-4ABF-88AC-34D704D73216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6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9219" name="Рисунок 1" descr="http://www.kronstadt.ru/pics/galleries/kr6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796"/>
          <a:stretch>
            <a:fillRect/>
          </a:stretch>
        </p:blipFill>
        <p:spPr bwMode="auto">
          <a:xfrm>
            <a:off x="179388" y="115888"/>
            <a:ext cx="8785225" cy="674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2"/>
          <p:cNvSpPr/>
          <p:nvPr/>
        </p:nvSpPr>
        <p:spPr>
          <a:xfrm>
            <a:off x="179388" y="188913"/>
            <a:ext cx="8424862" cy="2862262"/>
          </a:xfrm>
          <a:prstGeom prst="rect">
            <a:avLst/>
          </a:prstGeom>
          <a:noFill/>
          <a:ln w="9528">
            <a:solidFill>
              <a:srgbClr val="46AAC5"/>
            </a:solidFill>
            <a:prstDash val="solid"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6000" b="1" i="1" kern="0" dirty="0">
                <a:solidFill>
                  <a:srgbClr val="000000"/>
                </a:solidFill>
                <a:effectLst>
                  <a:outerShdw>
                    <a:srgbClr val="000000"/>
                  </a:outerShdw>
                </a:effectLst>
                <a:latin typeface="Calibri"/>
                <a:cs typeface="+mn-cs"/>
              </a:rPr>
              <a:t>Кронштадт – крепость Петровской эпохи. </a:t>
            </a:r>
            <a:endParaRPr lang="ru-RU" sz="6000" b="1" kern="0" dirty="0">
              <a:solidFill>
                <a:srgbClr val="000000"/>
              </a:solidFill>
              <a:effectLst>
                <a:outerShdw>
                  <a:srgbClr val="000000"/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04250" y="6381750"/>
            <a:ext cx="3143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kern="0" dirty="0">
                <a:solidFill>
                  <a:srgbClr val="000000"/>
                </a:solidFill>
                <a:effectLst>
                  <a:outerShdw>
                    <a:srgbClr val="000000"/>
                  </a:outerShdw>
                </a:effectLst>
                <a:latin typeface="Calibri"/>
              </a:rPr>
              <a:t>1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453473898"/>
      </p:ext>
    </p:extLst>
  </p:cSld>
  <p:clrMapOvr>
    <a:masterClrMapping/>
  </p:clrMapOvr>
  <p:transition spd="slow" advTm="3000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1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E519A9F3-F6E4-494F-95BA-D7392B5C7AED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7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0243" name="Рисунок 1" descr="http://aks.m-ten.ru/hakasia/images/shira/sve-chebaki/DSC_9567hdr_s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8201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1" descr="IMG_3494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63" t="54201"/>
          <a:stretch>
            <a:fillRect/>
          </a:stretch>
        </p:blipFill>
        <p:spPr bwMode="auto">
          <a:xfrm>
            <a:off x="250825" y="3498850"/>
            <a:ext cx="6518275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1" descr="IMG_3494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63" t="54201"/>
          <a:stretch>
            <a:fillRect/>
          </a:stretch>
        </p:blipFill>
        <p:spPr bwMode="auto">
          <a:xfrm>
            <a:off x="3995738" y="3500438"/>
            <a:ext cx="49688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288" y="115888"/>
            <a:ext cx="7056437" cy="523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kern="0" dirty="0">
                <a:solidFill>
                  <a:srgbClr val="000000"/>
                </a:solidFill>
                <a:effectLst>
                  <a:outerShdw>
                    <a:srgbClr val="000000"/>
                  </a:outerShdw>
                </a:effectLst>
                <a:latin typeface="Calibri"/>
              </a:rPr>
              <a:t>Северный фронт  земляной  ограды 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2781684754"/>
      </p:ext>
    </p:extLst>
  </p:cSld>
  <p:clrMapOvr>
    <a:masterClrMapping/>
  </p:clrMapOvr>
  <p:transition spd="slow" advTm="3000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67544" y="1340768"/>
            <a:ext cx="8136904" cy="31668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6000" b="1" dirty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99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Памятники Петровской эпохи на острове Котлин </a:t>
            </a:r>
          </a:p>
        </p:txBody>
      </p:sp>
    </p:spTree>
    <p:extLst>
      <p:ext uri="{BB962C8B-B14F-4D97-AF65-F5344CB8AC3E}">
        <p14:creationId xmlns="" xmlns:p14="http://schemas.microsoft.com/office/powerpoint/2010/main" val="5984929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8313" y="115888"/>
            <a:ext cx="8243887" cy="6842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rgbClr val="000000"/>
                </a:solidFill>
              </a:rPr>
              <a:t>8. 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Губернские дома, служилые флигеля строили из кирпича. До наших дней сохранились с небольшими изменениями 47 домов. </a:t>
            </a: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>
              <a:solidFill>
                <a:srgbClr val="000000"/>
              </a:solidFill>
            </a:endParaRPr>
          </a:p>
          <a:p>
            <a:pPr algn="ctr"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5" name="Picture 2" descr="школа  422  кронштадт 311"/>
          <p:cNvPicPr>
            <a:picLocks noChangeAspect="1" noChangeArrowheads="1"/>
          </p:cNvPicPr>
          <p:nvPr/>
        </p:nvPicPr>
        <p:blipFill>
          <a:blip r:embed="rId2" cstate="print"/>
          <a:srcRect t="3062" b="14625"/>
          <a:stretch>
            <a:fillRect/>
          </a:stretch>
        </p:blipFill>
        <p:spPr bwMode="auto">
          <a:xfrm rot="10831237" flipV="1">
            <a:off x="190500" y="981075"/>
            <a:ext cx="4235450" cy="331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1" name="Picture 6" descr="C:\Users\Администратор\Desktop\IMG_0500.JPG"/>
          <p:cNvPicPr>
            <a:picLocks noChangeAspect="1"/>
          </p:cNvPicPr>
          <p:nvPr/>
        </p:nvPicPr>
        <p:blipFill>
          <a:blip r:embed="rId3" cstate="print"/>
          <a:srcRect l="14285" t="16681" r="12938" b="14478"/>
          <a:stretch>
            <a:fillRect/>
          </a:stretch>
        </p:blipFill>
        <p:spPr bwMode="auto">
          <a:xfrm>
            <a:off x="179388" y="4446588"/>
            <a:ext cx="4332287" cy="2411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1" name="Прямоугольник 5"/>
          <p:cNvSpPr>
            <a:spLocks noChangeArrowheads="1"/>
          </p:cNvSpPr>
          <p:nvPr/>
        </p:nvSpPr>
        <p:spPr bwMode="auto">
          <a:xfrm>
            <a:off x="179388" y="6308725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 i="1">
                <a:solidFill>
                  <a:srgbClr val="000000"/>
                </a:solidFill>
              </a:rPr>
              <a:t>16</a:t>
            </a:r>
            <a:endParaRPr lang="ru-RU" altLang="ru-RU"/>
          </a:p>
        </p:txBody>
      </p:sp>
      <p:pic>
        <p:nvPicPr>
          <p:cNvPr id="24578" name="Рисунок 1" descr="http://img04.urban3p.ru/up/o/3230/gallery/241971.jpg"/>
          <p:cNvPicPr>
            <a:picLocks noChangeAspect="1"/>
          </p:cNvPicPr>
          <p:nvPr/>
        </p:nvPicPr>
        <p:blipFill>
          <a:blip r:embed="rId4" cstate="print"/>
          <a:srcRect l="4082" t="2795" r="4404"/>
          <a:stretch>
            <a:fillRect/>
          </a:stretch>
        </p:blipFill>
        <p:spPr bwMode="auto">
          <a:xfrm>
            <a:off x="4716463" y="4437063"/>
            <a:ext cx="4224337" cy="2276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83" name="Picture 7" descr="D:\ДОКУМЕНТЫ\Desktop\Губернские дома 18 в\DSC059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052513"/>
            <a:ext cx="4392613" cy="331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360638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837</Words>
  <Application>Microsoft Office PowerPoint</Application>
  <PresentationFormat>Экран (4:3)</PresentationFormat>
  <Paragraphs>121</Paragraphs>
  <Slides>40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Слайд 2</vt:lpstr>
      <vt:lpstr>Внедрение музейной педагогики  в учебно-воспитательный процесс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Август 1941 года. Немецкие моторизованные корпуса танковой группы Гепнера прошли 750 км по земле Прибалтики и оказались у стен Ленинграда. </vt:lpstr>
      <vt:lpstr>"СВЯЗЬ ВРЕМЕН"</vt:lpstr>
      <vt:lpstr>Слайд 15</vt:lpstr>
      <vt:lpstr>Слайд 16</vt:lpstr>
      <vt:lpstr>Слайд 17</vt:lpstr>
      <vt:lpstr>Кронштадт после налёта фашистской авиации</vt:lpstr>
      <vt:lpstr>Слайд 19</vt:lpstr>
      <vt:lpstr>Слайд 20</vt:lpstr>
      <vt:lpstr>Слайд 21</vt:lpstr>
      <vt:lpstr>Слайд 22</vt:lpstr>
      <vt:lpstr>Экспонаты школьного музея</vt:lpstr>
      <vt:lpstr> Классные помещения школы после ремонта. Октябрь 2013 г. </vt:lpstr>
      <vt:lpstr>Слайд 25</vt:lpstr>
      <vt:lpstr>Слайд 26</vt:lpstr>
      <vt:lpstr>Слайд 27</vt:lpstr>
      <vt:lpstr>                          Повадилась мышка в квартиру к соседу Узнала чертовка семейный  устой: Когда он встаёт и садится к обеду, Когда на работе дежурит в ночной. 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15</cp:revision>
  <dcterms:created xsi:type="dcterms:W3CDTF">2016-02-22T19:44:47Z</dcterms:created>
  <dcterms:modified xsi:type="dcterms:W3CDTF">2016-02-24T15:51:14Z</dcterms:modified>
</cp:coreProperties>
</file>