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2" r:id="rId3"/>
    <p:sldId id="334" r:id="rId4"/>
    <p:sldId id="260" r:id="rId5"/>
    <p:sldId id="286" r:id="rId6"/>
    <p:sldId id="285" r:id="rId7"/>
    <p:sldId id="293" r:id="rId8"/>
    <p:sldId id="297" r:id="rId9"/>
    <p:sldId id="301" r:id="rId10"/>
    <p:sldId id="300" r:id="rId11"/>
    <p:sldId id="304" r:id="rId12"/>
    <p:sldId id="331" r:id="rId13"/>
    <p:sldId id="336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9F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0" autoAdjust="0"/>
  </p:normalViewPr>
  <p:slideViewPr>
    <p:cSldViewPr>
      <p:cViewPr>
        <p:scale>
          <a:sx n="90" d="100"/>
          <a:sy n="90" d="100"/>
        </p:scale>
        <p:origin x="18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3DAF-AE7C-4151-8A23-9D527E7D4E9E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18D1-4F69-40B3-8CB8-AF115EF7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13E1-C686-46F0-B32E-462CA213BB5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289D-9B80-4375-B40A-10646A95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D822-20BD-464F-837A-BDD0F12F541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3181-55AB-4E69-AF81-D1D5EA379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6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11DE-ACC1-4EAA-A1B2-C4A86AA05DD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F84D-D5F3-4992-B208-650A86E38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5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0957-C3C5-4D7A-9650-A19E5E4A6FA8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5C24-D1D5-4A90-9BAE-D84B34677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4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FD-72C3-4926-A2F5-67B0FC46E77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4D9-1311-47C3-B4D6-94C55B74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6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2EC3-5683-467F-A8F2-B6D8B13EDDB5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BA01-35CF-4B25-B37B-D32F8213F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7273-AE4B-4715-B26B-0E1172A317AA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009-3945-4BE1-A1DA-E7A2F2A6E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8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ED80-62FF-4D83-A635-1F0C936452C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5311-5084-44AF-B9D9-5DE5B001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3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8B60-FE94-46D1-9344-D700BCC6D61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8577-6062-49F1-94DA-0B1464D09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1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E8EE-B0A0-44BA-9661-C932E37CB08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7FA2-5EDE-45F0-9FF6-37A9B4142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1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070E7-94E5-4C51-8B4A-512AA94AD644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C743C-2DDC-4C94-9BB1-D01134E00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C:\Users\Дом\Desktop\hello_html_ba3fd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9502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ооо</a:t>
            </a:r>
            <a:endParaRPr lang="ru-RU" dirty="0"/>
          </a:p>
        </p:txBody>
      </p:sp>
      <p:pic>
        <p:nvPicPr>
          <p:cNvPr id="11271" name="Picture 2" descr="Amanita phalloide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9518"/>
          <a:stretch>
            <a:fillRect/>
          </a:stretch>
        </p:blipFill>
        <p:spPr bwMode="auto">
          <a:xfrm>
            <a:off x="3913188" y="312738"/>
            <a:ext cx="34925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84168" y="320338"/>
            <a:ext cx="33123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Бледная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поганка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887788" y="358775"/>
            <a:ext cx="0" cy="4411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552" y="320338"/>
            <a:ext cx="34563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Зелёная сыроежка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3568" y="903597"/>
            <a:ext cx="539504" cy="51808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8" name="Picture 2" descr="C:\Users\Дом\Desktop\23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12738"/>
            <a:ext cx="33131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135" y="2196087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prstClr val="white">
                      <a:alpha val="85000"/>
                    </a:prstClr>
                  </a:glow>
                </a:effectLst>
                <a:latin typeface="+mn-lt"/>
                <a:cs typeface="+mn-cs"/>
              </a:rPr>
              <a:t>Шампиньон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2657475"/>
            <a:ext cx="295116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розовая или фиолетовая;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внизу на ножке нет мешочка.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Съедобный гриб.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738" y="2806700"/>
            <a:ext cx="3111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белая;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ножке внизу розоватый мешочек.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Смертельно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ядовитый гриб!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1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0097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01663" y="1131888"/>
            <a:ext cx="6778625" cy="38877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собирать нужно только знакомые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срезать грибы ножом, чтобы не повредить грибницу;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собирать старые и червивые грибы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нельзя собирать  грибы вблизи автодорог и свалок.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dirty="0"/>
          </a:p>
        </p:txBody>
      </p:sp>
      <p:sp>
        <p:nvSpPr>
          <p:cNvPr id="12296" name="Заголовок 1"/>
          <p:cNvSpPr>
            <a:spLocks noGrp="1"/>
          </p:cNvSpPr>
          <p:nvPr>
            <p:ph type="title"/>
          </p:nvPr>
        </p:nvSpPr>
        <p:spPr>
          <a:xfrm>
            <a:off x="468313" y="349250"/>
            <a:ext cx="6840537" cy="709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Правила сбора грибов:</a:t>
            </a:r>
          </a:p>
        </p:txBody>
      </p:sp>
      <p:pic>
        <p:nvPicPr>
          <p:cNvPr id="20" name="Picture 2" descr="http://st.free-lance.ru/users/VivaVera/upload/f_4b7140e11ba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84168" y="82287"/>
            <a:ext cx="1374159" cy="1707654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0097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01663" y="1131888"/>
            <a:ext cx="6778625" cy="3887787"/>
          </a:xfrm>
        </p:spPr>
        <p:txBody>
          <a:bodyPr rtlCol="0">
            <a:normAutofit/>
          </a:bodyPr>
          <a:lstStyle/>
          <a:p>
            <a:pPr marL="742950" indent="-7429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информация для Вас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была сегодня интересной?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 какой группе живой природы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относятся грибы?                 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удивило Вас сегодня на уроке?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Заголовок 1"/>
          <p:cNvSpPr>
            <a:spLocks noGrp="1"/>
          </p:cNvSpPr>
          <p:nvPr>
            <p:ph type="title"/>
          </p:nvPr>
        </p:nvSpPr>
        <p:spPr>
          <a:xfrm>
            <a:off x="468313" y="349250"/>
            <a:ext cx="6840537" cy="709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царстве грибов.</a:t>
            </a:r>
          </a:p>
        </p:txBody>
      </p:sp>
      <p:pic>
        <p:nvPicPr>
          <p:cNvPr id="20" name="Picture 2" descr="http://st.free-lance.ru/users/VivaVera/upload/f_4b7140e11ba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06153" y="108914"/>
            <a:ext cx="1374159" cy="1707654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Users\Дом\Desktop\fon-prirod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0097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8313" y="349250"/>
            <a:ext cx="6840537" cy="709613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539750" y="330200"/>
            <a:ext cx="6840538" cy="44735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оология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ботаника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микология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8593" y="330097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568325" y="206375"/>
            <a:ext cx="6840538" cy="9255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Микология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sz="half" idx="1"/>
          </p:nvPr>
        </p:nvSpPr>
        <p:spPr>
          <a:xfrm>
            <a:off x="539750" y="1252538"/>
            <a:ext cx="3348038" cy="35512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микос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гриб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989388" y="1252538"/>
            <a:ext cx="3419475" cy="35512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«логос»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наука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124075" y="1012825"/>
            <a:ext cx="1260475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83188" y="1003300"/>
            <a:ext cx="1223962" cy="4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2560x1600 мухоморы, mushroom, forest, трава, папоротники, лес, грибы, magic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43919"/>
            <a:ext cx="58977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 царстве грибов</a:t>
            </a:r>
          </a:p>
        </p:txBody>
      </p:sp>
      <p:pic>
        <p:nvPicPr>
          <p:cNvPr id="18" name="Picture 4" descr="Александр Прокофьев. Боровик :: Сборник стихов про грибы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4" y="1275606"/>
            <a:ext cx="3948150" cy="3076969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  <p:pic>
        <p:nvPicPr>
          <p:cNvPr id="5126" name="Picture 6" descr="грибы подосиновики Цветы Букет 2 u9 393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4" y="1272355"/>
            <a:ext cx="3948150" cy="3083470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  <p:pic>
        <p:nvPicPr>
          <p:cNvPr id="5128" name="Picture 8" descr="Грибная &quot;симфония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9254" y="1322098"/>
            <a:ext cx="4089860" cy="3083470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  <p:pic>
        <p:nvPicPr>
          <p:cNvPr id="5130" name="Picture 10" descr="Моховик Советы грибника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0995" y="1322098"/>
            <a:ext cx="3948091" cy="3083470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  <p:pic>
        <p:nvPicPr>
          <p:cNvPr id="5132" name="Picture 12" descr="Сыроежка зелёная - 26 Марта 2013 - ПОЛЕЗНЫЕ СОВЕТЫ - Готовим…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84089" y="1299197"/>
            <a:ext cx="4083745" cy="3083470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  <p:pic>
        <p:nvPicPr>
          <p:cNvPr id="5146" name="Picture 26" descr="С 1 июля Беларусь пустит украинцев собирать грибы и ягоды Медиа-Полесье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39706" y="1284459"/>
            <a:ext cx="4083745" cy="3083470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7544" y="330097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Picture 3" descr="\\USER-PC-15\Disk D\projects\Руслан\рисунки Png\0396 гриб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04888"/>
            <a:ext cx="34131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3203848" y="1976547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55950" y="1851025"/>
            <a:ext cx="407988" cy="4206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347864" y="1904539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75856" y="2120563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419872" y="2067694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347864" y="2348704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491880" y="2295835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63888" y="2636736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419872" y="2511859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63888" y="2439851"/>
            <a:ext cx="72008" cy="9114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516475" y="2006719"/>
            <a:ext cx="1487573" cy="112464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660491" y="2006719"/>
            <a:ext cx="1343557" cy="473782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82" name="TextBox 23"/>
          <p:cNvSpPr txBox="1">
            <a:spLocks noChangeArrowheads="1"/>
          </p:cNvSpPr>
          <p:nvPr/>
        </p:nvSpPr>
        <p:spPr bwMode="auto">
          <a:xfrm>
            <a:off x="5003800" y="1730375"/>
            <a:ext cx="2160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000" b="1">
                <a:latin typeface="Times New Roman" pitchFamily="18" charset="0"/>
                <a:cs typeface="Times New Roman" pitchFamily="18" charset="0"/>
              </a:rPr>
              <a:t>споры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9502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9338" y="2017713"/>
            <a:ext cx="3054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000" b="1">
                <a:latin typeface="Times New Roman" pitchFamily="18" charset="0"/>
                <a:cs typeface="Times New Roman" pitchFamily="18" charset="0"/>
              </a:rPr>
              <a:t>грибница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188" y="2770188"/>
            <a:ext cx="642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Грибница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всасывает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 почвы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воду с минеральными веществами.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188" y="3778250"/>
            <a:ext cx="6084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Грибы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не могут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сами производить для себя питательные вещества.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15925"/>
            <a:ext cx="41592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Группа 3"/>
          <p:cNvGrpSpPr>
            <a:grpSpLocks/>
          </p:cNvGrpSpPr>
          <p:nvPr/>
        </p:nvGrpSpPr>
        <p:grpSpPr bwMode="auto">
          <a:xfrm>
            <a:off x="3543551" y="1203325"/>
            <a:ext cx="4349750" cy="554038"/>
            <a:chOff x="3424606" y="1203598"/>
            <a:chExt cx="4349382" cy="554037"/>
          </a:xfrm>
        </p:grpSpPr>
        <p:sp>
          <p:nvSpPr>
            <p:cNvPr id="7185" name="TextBox 12"/>
            <p:cNvSpPr txBox="1">
              <a:spLocks noChangeArrowheads="1"/>
            </p:cNvSpPr>
            <p:nvPr/>
          </p:nvSpPr>
          <p:spPr bwMode="auto">
            <a:xfrm>
              <a:off x="4821238" y="1203598"/>
              <a:ext cx="295275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000" b="1">
                  <a:latin typeface="Times New Roman" pitchFamily="18" charset="0"/>
                  <a:cs typeface="Times New Roman" pitchFamily="18" charset="0"/>
                </a:rPr>
                <a:t>ножка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3424606" y="1563910"/>
              <a:ext cx="1342184" cy="0"/>
            </a:xfrm>
            <a:prstGeom prst="straightConnector1">
              <a:avLst/>
            </a:prstGeom>
            <a:ln>
              <a:tailEnd type="arrow"/>
            </a:ln>
            <a:effectLst>
              <a:glow rad="38100">
                <a:schemeClr val="bg1"/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0" name="Группа 2"/>
          <p:cNvGrpSpPr>
            <a:grpSpLocks/>
          </p:cNvGrpSpPr>
          <p:nvPr/>
        </p:nvGrpSpPr>
        <p:grpSpPr bwMode="auto">
          <a:xfrm>
            <a:off x="3825874" y="555526"/>
            <a:ext cx="3101975" cy="554037"/>
            <a:chOff x="3825874" y="491882"/>
            <a:chExt cx="3101502" cy="554038"/>
          </a:xfrm>
        </p:grpSpPr>
        <p:sp>
          <p:nvSpPr>
            <p:cNvPr id="7183" name="TextBox 11"/>
            <p:cNvSpPr txBox="1">
              <a:spLocks noChangeArrowheads="1"/>
            </p:cNvSpPr>
            <p:nvPr/>
          </p:nvSpPr>
          <p:spPr bwMode="auto">
            <a:xfrm>
              <a:off x="4766789" y="491882"/>
              <a:ext cx="2160587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000" b="1" dirty="0">
                  <a:latin typeface="Times New Roman" pitchFamily="18" charset="0"/>
                  <a:cs typeface="Times New Roman" pitchFamily="18" charset="0"/>
                </a:rPr>
                <a:t>шляпка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3825874" y="862662"/>
              <a:ext cx="860580" cy="0"/>
            </a:xfrm>
            <a:prstGeom prst="straightConnector1">
              <a:avLst/>
            </a:prstGeom>
            <a:ln>
              <a:tailEnd type="arrow"/>
            </a:ln>
            <a:effectLst>
              <a:glow rad="38100">
                <a:schemeClr val="bg1"/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flipH="1">
            <a:off x="3959932" y="2294731"/>
            <a:ext cx="860580" cy="7992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370884" y="2302723"/>
            <a:ext cx="1449628" cy="413043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39502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39552" y="339502"/>
            <a:ext cx="3240360" cy="4464495"/>
          </a:xfrm>
          <a:effectLst>
            <a:softEdge rad="3175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444875" y="1954213"/>
            <a:ext cx="1414463" cy="419100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4000">
                <a:srgbClr val="C00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67400" y="1930400"/>
            <a:ext cx="1422400" cy="442913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4000">
                <a:srgbClr val="C00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3940175" y="1430338"/>
            <a:ext cx="3008313" cy="450850"/>
          </a:xfrm>
          <a:prstGeom prst="curvedDownArrow">
            <a:avLst>
              <a:gd name="adj1" fmla="val 19802"/>
              <a:gd name="adj2" fmla="val 50000"/>
              <a:gd name="adj3" fmla="val 447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 flipH="1">
            <a:off x="3940175" y="2463800"/>
            <a:ext cx="2881313" cy="6127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65613" y="722313"/>
            <a:ext cx="223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Минеральные вещества и вода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81513" y="3076575"/>
            <a:ext cx="179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Органические вещества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175"/>
            <a:ext cx="9144000" cy="5143500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12711" y="279903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ysClr val="windowText" lastClr="00000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ysClr val="windowText" lastClr="00000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9223" name="Picture 12" descr="Grossbild von &quot;Tylopilus felleu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>
            <a:fillRect/>
          </a:stretch>
        </p:blipFill>
        <p:spPr bwMode="auto">
          <a:xfrm>
            <a:off x="3960813" y="285750"/>
            <a:ext cx="34925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Грибы 6 класс - Файловый архи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4800"/>
            <a:ext cx="33496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7927" y="2086647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Желчный гриб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563" y="2156128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Белый гриб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887788" y="368300"/>
            <a:ext cx="1587" cy="4411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2775" y="2505075"/>
            <a:ext cx="30956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белая или желтоватая;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ножке рисунок в виде  белой сеточки;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мякоть на срезе остаётся белой.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Съедобный гриб.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6525" y="2547938"/>
            <a:ext cx="341947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розовая;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ножке рисунок в виде чёрной сеточки;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мякоть на срезе розовеет.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ядовитый, но очень горький гриб!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61963"/>
            <a:ext cx="9144000" cy="5143501"/>
          </a:xfrm>
          <a:prstGeom prst="rect">
            <a:avLst/>
          </a:prstGeom>
          <a:gradFill>
            <a:gsLst>
              <a:gs pos="0">
                <a:srgbClr val="F5F9C1"/>
              </a:gs>
              <a:gs pos="100000">
                <a:srgbClr val="9CB86E">
                  <a:lumMod val="0"/>
                  <a:lumOff val="100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7150"/>
            <a:ext cx="43926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95737" y="306115"/>
            <a:ext cx="6840760" cy="44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85800">
              <a:srgbClr val="00B050">
                <a:alpha val="74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вв</a:t>
            </a:r>
            <a:endParaRPr lang="ru-RU" dirty="0"/>
          </a:p>
        </p:txBody>
      </p:sp>
      <p:pic>
        <p:nvPicPr>
          <p:cNvPr id="10247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68300"/>
            <a:ext cx="34909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16117" y="2130277"/>
            <a:ext cx="34563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                </a:t>
            </a: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Ложные опята</a:t>
            </a:r>
          </a:p>
        </p:txBody>
      </p:sp>
      <p:pic>
        <p:nvPicPr>
          <p:cNvPr id="10249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8775"/>
            <a:ext cx="33464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4780" y="2161054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+mn-lt"/>
                <a:cs typeface="+mn-cs"/>
              </a:rPr>
              <a:t>Опёнок осенний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87788" y="358775"/>
            <a:ext cx="0" cy="4421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2775" y="2633663"/>
            <a:ext cx="32750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желтовато-белая с тёмными пятнышками;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ножке кольцо;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мякоть белая с приятным запахом.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Съедобный гриб.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225" y="2655888"/>
            <a:ext cx="3205163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шляпка снизу тёмная;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ножке кольца нет;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мякоть  желтоватая с неприятным запахом.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Ядовитый гриб!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244</Words>
  <Application>Microsoft Office PowerPoint</Application>
  <PresentationFormat>Экран (16:9)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Микология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сбора грибов:</vt:lpstr>
      <vt:lpstr>В царстве грибов.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</cp:lastModifiedBy>
  <cp:revision>116</cp:revision>
  <dcterms:created xsi:type="dcterms:W3CDTF">2015-02-20T07:04:57Z</dcterms:created>
  <dcterms:modified xsi:type="dcterms:W3CDTF">2017-11-21T19:50:42Z</dcterms:modified>
</cp:coreProperties>
</file>