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EFC7B-D333-4C75-8FBD-DC75DCE6535C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D5AC-6840-41D5-BB98-9C7F3CC6C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7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A920-669A-4591-8AC8-F1DED7FAF977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9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73A4-6C06-4F75-9804-0DDCB2DCB211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4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B20C-F624-4CEF-AD78-3D6553F62493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6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A23-506E-4FAF-8E21-44365CBFF111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3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0F0-72ED-4F03-A5CB-9436358D50D0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2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047-4E7A-4154-B19B-5AEF946B1936}" type="datetime1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6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E5BA-3102-485B-A288-FA27530171EB}" type="datetime1">
              <a:rPr lang="ru-RU" smtClean="0"/>
              <a:t>03.09.2016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6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8B77-AD7F-4738-8312-F3467794D730}" type="datetime1">
              <a:rPr lang="ru-RU" smtClean="0"/>
              <a:t>03.09.2016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1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3C0A-5A37-482F-AC57-F53AB0BCFA83}" type="datetime1">
              <a:rPr lang="ru-RU" smtClean="0"/>
              <a:t>03.09.2016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7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5003-8B17-4978-A03A-8194EC8BDAEA}" type="datetime1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5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E565-601D-4D53-9B36-4FD5E23921B9}" type="datetime1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3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5FE1-9A4D-467F-8718-538B36CEE995}" type="datetime1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6F54-4676-491D-9460-D41403ED9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0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eg"/><Relationship Id="rId7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6680" y="302340"/>
            <a:ext cx="627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Санкт-Петербургский государственный электротехнический университет им. В.И. Ульянова (Ленина) «ЛЭТИ»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10" y="921511"/>
            <a:ext cx="631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Набор лекций «НаноМир»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62026" y="1457382"/>
            <a:ext cx="177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ГОУ СОШ № 422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34639" y="2788467"/>
            <a:ext cx="3042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Введение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3909" y="6481509"/>
            <a:ext cx="294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23091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2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Объединение </a:t>
            </a:r>
            <a:r>
              <a:rPr lang="ru-RU" dirty="0" smtClean="0"/>
              <a:t>«НаноМир»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Закон Мура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10" name="Рисунок 9" descr="http://www.computerra.ru/wp-content/uploads/2013/12/Screen-Shot-2013-12-07-at-02.0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21" y="1453214"/>
            <a:ext cx="6300470" cy="48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3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Кружок «НаноМир»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Размер объектов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92" y="1542880"/>
            <a:ext cx="7351414" cy="4853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2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4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Температура плавления частиц золота от размера.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9" name="Рисунок 8" descr="http://konspekta.net/studopediaorg/baza10/457682917774.files/image00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" t="5245" r="3306" b="5281"/>
          <a:stretch/>
        </p:blipFill>
        <p:spPr bwMode="auto">
          <a:xfrm>
            <a:off x="700704" y="1696661"/>
            <a:ext cx="7550589" cy="4545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5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Кластер 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6146" name="Picture 2" descr="http://novoston.com/sites/default/files/news_img/user83/voda-iz-klaster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64" y="1457381"/>
            <a:ext cx="6580244" cy="49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http://www.sam-rem.ru/UserFiles/Image/klaster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416" b="7174"/>
          <a:stretch/>
        </p:blipFill>
        <p:spPr bwMode="auto">
          <a:xfrm>
            <a:off x="-9798" y="1457380"/>
            <a:ext cx="3658206" cy="3485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6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Кристаллы. Трубки. Проволока.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9" name="Рисунок 8" descr="http://www.topnews.ru/upload/photo/495842f4/2438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21" b="14843"/>
          <a:stretch/>
        </p:blipFill>
        <p:spPr bwMode="auto">
          <a:xfrm>
            <a:off x="153908" y="1457382"/>
            <a:ext cx="3427551" cy="49347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http://konspekta.net/studopediaorg/baza10/457682917774.files/image0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73" y="2643204"/>
            <a:ext cx="4969995" cy="374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konspekta.net/studopediaorg/baza10/457682917774.files/image01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5"/>
          <a:stretch/>
        </p:blipFill>
        <p:spPr bwMode="auto">
          <a:xfrm>
            <a:off x="6219731" y="1457382"/>
            <a:ext cx="2811666" cy="3369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7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7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Квантовая точка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9" name="Рисунок 8" descr="http://gizmod.ru/uploads/posts/2012-12/1356876074_chervyak-kvantovaya-tochk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457382"/>
            <a:ext cx="6145041" cy="506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konspekta.net/studopediaorg/baza10/457682917774.files/image01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08" y="1457382"/>
            <a:ext cx="2713989" cy="22998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647742" y="3757188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«Атомное письмо»</a:t>
            </a:r>
            <a:endParaRPr lang="ru-RU" dirty="0"/>
          </a:p>
        </p:txBody>
      </p:sp>
      <p:pic>
        <p:nvPicPr>
          <p:cNvPr id="8196" name="Picture 4" descr="Полевой транзистор, собранный изфрагментов молекулы трихлорэтилена на поверхности углеродно-водородной плёнки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647" y="496381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Нейрон квантовой интегральной схемы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06" y="4125602"/>
            <a:ext cx="1596188" cy="159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7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8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Нейроны</a:t>
            </a:r>
            <a:r>
              <a:rPr lang="en-US" dirty="0" smtClean="0"/>
              <a:t>. </a:t>
            </a:r>
            <a:r>
              <a:rPr lang="ru-RU" dirty="0" smtClean="0"/>
              <a:t>Обучение. Нечёткие множества.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kineziolog.bodhy.ru/sites/default/files/glia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481810"/>
            <a:ext cx="4657073" cy="318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982" y="1481810"/>
            <a:ext cx="2305050" cy="1638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10982" y="3120110"/>
                <a:ext cx="2473113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82" y="3120110"/>
                <a:ext cx="2473113" cy="5695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10982" y="3689690"/>
                <a:ext cx="29445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82" y="3689690"/>
                <a:ext cx="294452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484" t="-6522" r="-2484" b="-34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4" y="4694047"/>
            <a:ext cx="5400675" cy="169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3997" y="6392565"/>
            <a:ext cx="2057400" cy="365125"/>
          </a:xfrm>
        </p:spPr>
        <p:txBody>
          <a:bodyPr/>
          <a:lstStyle/>
          <a:p>
            <a:fld id="{E8A06F54-4676-491D-9460-D41403ED9F64}" type="slidenum">
              <a:rPr lang="ru-RU" sz="2800" smtClean="0">
                <a:solidFill>
                  <a:schemeClr val="tx1"/>
                </a:solidFill>
              </a:rPr>
              <a:t>9</a:t>
            </a:fld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upload.wikimedia.org/wikipedia/ru/thumb/0/0f/St_Petersburg_State_Electrotechnical_University_logo.gif/200px-St_Petersburg_State_Electrotechnical_University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9" y="108641"/>
            <a:ext cx="1143000" cy="134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6909" y="350304"/>
            <a:ext cx="635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Объединение «</a:t>
            </a:r>
            <a:r>
              <a:rPr lang="ru-RU" dirty="0" err="1"/>
              <a:t>НаноМир</a:t>
            </a:r>
            <a:r>
              <a:rPr lang="ru-RU" dirty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6908" y="719636"/>
            <a:ext cx="635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3909" y="6481509"/>
            <a:ext cx="298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Докладчик: Аньчков Максим Геннадьевич</a:t>
            </a:r>
            <a:endParaRPr lang="ru-RU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133057" y="2159604"/>
            <a:ext cx="4685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Спасибо за внимание! </a:t>
            </a:r>
            <a:endParaRPr lang="ru-RU" sz="3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091" y="133373"/>
            <a:ext cx="1377035" cy="131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Аньчков</dc:creator>
  <cp:lastModifiedBy>Ломовцева Светлана Г.</cp:lastModifiedBy>
  <cp:revision>46</cp:revision>
  <dcterms:created xsi:type="dcterms:W3CDTF">2015-11-25T09:15:46Z</dcterms:created>
  <dcterms:modified xsi:type="dcterms:W3CDTF">2016-09-03T13:15:06Z</dcterms:modified>
</cp:coreProperties>
</file>