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421" r:id="rId6"/>
    <p:sldId id="357" r:id="rId7"/>
    <p:sldId id="367" r:id="rId8"/>
    <p:sldId id="377" r:id="rId9"/>
    <p:sldId id="381" r:id="rId10"/>
    <p:sldId id="383" r:id="rId11"/>
    <p:sldId id="387" r:id="rId12"/>
    <p:sldId id="389" r:id="rId13"/>
    <p:sldId id="422" r:id="rId14"/>
    <p:sldId id="423" r:id="rId15"/>
    <p:sldId id="424" r:id="rId16"/>
    <p:sldId id="425" r:id="rId17"/>
    <p:sldId id="427" r:id="rId18"/>
    <p:sldId id="428" r:id="rId19"/>
    <p:sldId id="429" r:id="rId20"/>
    <p:sldId id="430" r:id="rId21"/>
    <p:sldId id="431" r:id="rId22"/>
    <p:sldId id="432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 showGuides="1">
      <p:cViewPr>
        <p:scale>
          <a:sx n="96" d="100"/>
          <a:sy n="96" d="100"/>
        </p:scale>
        <p:origin x="-53" y="2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94"/>
    </p:cViewPr>
  </p:sorter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8F574-2F07-4A12-BCCD-33A953DC20F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B55E17A-2836-442F-9DA8-9D8DFF836DA9}">
      <dgm:prSet phldrT="[Текст]" custT="1"/>
      <dgm:spPr/>
      <dgm:t>
        <a:bodyPr/>
        <a:lstStyle/>
        <a:p>
          <a:r>
            <a:rPr lang="ru-RU" sz="2800" dirty="0"/>
            <a:t>Индивидуальная образовательная программа</a:t>
          </a:r>
        </a:p>
      </dgm:t>
    </dgm:pt>
    <dgm:pt modelId="{76AA9F77-2131-463F-98CB-8A89195D17F3}" type="parTrans" cxnId="{9CE55CE0-D82A-47BF-9790-C284775A9144}">
      <dgm:prSet/>
      <dgm:spPr/>
      <dgm:t>
        <a:bodyPr/>
        <a:lstStyle/>
        <a:p>
          <a:endParaRPr lang="ru-RU"/>
        </a:p>
      </dgm:t>
    </dgm:pt>
    <dgm:pt modelId="{74744468-57AB-4460-B9F0-8F67910A830B}" type="sibTrans" cxnId="{9CE55CE0-D82A-47BF-9790-C284775A9144}">
      <dgm:prSet/>
      <dgm:spPr/>
      <dgm:t>
        <a:bodyPr/>
        <a:lstStyle/>
        <a:p>
          <a:endParaRPr lang="ru-RU"/>
        </a:p>
      </dgm:t>
    </dgm:pt>
    <dgm:pt modelId="{E4BCE491-3DBA-486C-868F-03C091F9CC75}">
      <dgm:prSet phldrT="[Текст]" custT="1"/>
      <dgm:spPr/>
      <dgm:t>
        <a:bodyPr anchor="t"/>
        <a:lstStyle/>
        <a:p>
          <a:pPr algn="ctr"/>
          <a:r>
            <a:rPr lang="ru-RU" sz="1800" dirty="0"/>
            <a:t>  </a:t>
          </a:r>
          <a:r>
            <a:rPr lang="ru-RU" sz="2400" dirty="0"/>
            <a:t>Учебный план</a:t>
          </a:r>
        </a:p>
        <a:p>
          <a:pPr algn="l"/>
          <a:r>
            <a:rPr lang="ru-RU" sz="1800" dirty="0"/>
            <a:t>Предметы базового уровня</a:t>
          </a:r>
        </a:p>
        <a:p>
          <a:pPr algn="l"/>
          <a:r>
            <a:rPr lang="ru-RU" sz="1800" dirty="0"/>
            <a:t>Предметы углубленного уровня</a:t>
          </a:r>
        </a:p>
        <a:p>
          <a:pPr algn="l"/>
          <a:r>
            <a:rPr lang="ru-RU" sz="1800" dirty="0"/>
            <a:t>Элективные учебные предметы</a:t>
          </a:r>
        </a:p>
      </dgm:t>
    </dgm:pt>
    <dgm:pt modelId="{975188B3-4AC2-491D-ABAF-2D5212839AF6}" type="parTrans" cxnId="{06A60C43-6E04-46EC-B8C6-B2AA8E762A8C}">
      <dgm:prSet/>
      <dgm:spPr/>
      <dgm:t>
        <a:bodyPr/>
        <a:lstStyle/>
        <a:p>
          <a:endParaRPr lang="ru-RU"/>
        </a:p>
      </dgm:t>
    </dgm:pt>
    <dgm:pt modelId="{F5F8414A-9162-44E8-810A-2A42D5A5146D}" type="sibTrans" cxnId="{06A60C43-6E04-46EC-B8C6-B2AA8E762A8C}">
      <dgm:prSet/>
      <dgm:spPr/>
      <dgm:t>
        <a:bodyPr/>
        <a:lstStyle/>
        <a:p>
          <a:endParaRPr lang="ru-RU"/>
        </a:p>
      </dgm:t>
    </dgm:pt>
    <dgm:pt modelId="{7A38A94B-5EC6-4384-AF7A-74A6F99DEB1A}">
      <dgm:prSet phldrT="[Текст]" custT="1"/>
      <dgm:spPr/>
      <dgm:t>
        <a:bodyPr anchor="t"/>
        <a:lstStyle/>
        <a:p>
          <a:r>
            <a:rPr lang="ru-RU" sz="1800" dirty="0"/>
            <a:t>Индивидуальный проект</a:t>
          </a:r>
        </a:p>
        <a:p>
          <a:r>
            <a:rPr lang="ru-RU" sz="1800" dirty="0"/>
            <a:t>Тема, форма проекта </a:t>
          </a:r>
        </a:p>
      </dgm:t>
    </dgm:pt>
    <dgm:pt modelId="{CF4E3212-EBB5-4652-AF3D-0DFFAE3B4BDD}" type="parTrans" cxnId="{1F3B94EA-FAB8-42D4-9E00-E40EAC822BA8}">
      <dgm:prSet/>
      <dgm:spPr/>
      <dgm:t>
        <a:bodyPr/>
        <a:lstStyle/>
        <a:p>
          <a:endParaRPr lang="ru-RU"/>
        </a:p>
      </dgm:t>
    </dgm:pt>
    <dgm:pt modelId="{C04727A4-B24E-4FA0-9F31-ABDC896A84D7}" type="sibTrans" cxnId="{1F3B94EA-FAB8-42D4-9E00-E40EAC822BA8}">
      <dgm:prSet/>
      <dgm:spPr/>
      <dgm:t>
        <a:bodyPr/>
        <a:lstStyle/>
        <a:p>
          <a:endParaRPr lang="ru-RU"/>
        </a:p>
      </dgm:t>
    </dgm:pt>
    <dgm:pt modelId="{2A330752-1812-456E-8791-6F9C1E1D7BDE}">
      <dgm:prSet phldrT="[Текст]" custT="1"/>
      <dgm:spPr/>
      <dgm:t>
        <a:bodyPr anchor="t"/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dirty="0"/>
            <a:t>Внеурочная деятельность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/>
            <a:t>Социальные практики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/>
            <a:t>Предпрофессиональные пробы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/>
            <a:t>Конкурсы, олимпиады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/>
            <a:t>Образовательные экскурсии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Музейные уроки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Образовательные сессии</a:t>
          </a:r>
          <a:endParaRPr lang="ru-RU" sz="14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3AE0D6DF-DD82-4270-8E31-4A7BFD692E06}" type="parTrans" cxnId="{0E1C1668-54FB-4912-BED1-70F52FBC7C61}">
      <dgm:prSet/>
      <dgm:spPr/>
      <dgm:t>
        <a:bodyPr/>
        <a:lstStyle/>
        <a:p>
          <a:endParaRPr lang="ru-RU"/>
        </a:p>
      </dgm:t>
    </dgm:pt>
    <dgm:pt modelId="{CA6E67F9-284A-49D4-A1E6-668376FF7EB1}" type="sibTrans" cxnId="{0E1C1668-54FB-4912-BED1-70F52FBC7C61}">
      <dgm:prSet/>
      <dgm:spPr/>
      <dgm:t>
        <a:bodyPr/>
        <a:lstStyle/>
        <a:p>
          <a:endParaRPr lang="ru-RU"/>
        </a:p>
      </dgm:t>
    </dgm:pt>
    <dgm:pt modelId="{17755116-EBE8-4322-8B04-90E3345CD2AF}">
      <dgm:prSet phldrT="[Текст]" custT="1"/>
      <dgm:spPr/>
      <dgm:t>
        <a:bodyPr anchor="t"/>
        <a:lstStyle/>
        <a:p>
          <a:r>
            <a:rPr lang="ru-RU" sz="1800" dirty="0"/>
            <a:t>Дополнительное образование</a:t>
          </a:r>
        </a:p>
      </dgm:t>
    </dgm:pt>
    <dgm:pt modelId="{AFE80A9E-5FCF-4D71-A9A0-13324C309BAE}" type="parTrans" cxnId="{5BD3B69C-CA03-4FE0-BB85-4BBE1EFAADA3}">
      <dgm:prSet/>
      <dgm:spPr/>
      <dgm:t>
        <a:bodyPr/>
        <a:lstStyle/>
        <a:p>
          <a:endParaRPr lang="ru-RU"/>
        </a:p>
      </dgm:t>
    </dgm:pt>
    <dgm:pt modelId="{C17166C4-67AF-457B-9FF1-FF32B96A897A}" type="sibTrans" cxnId="{5BD3B69C-CA03-4FE0-BB85-4BBE1EFAADA3}">
      <dgm:prSet/>
      <dgm:spPr/>
      <dgm:t>
        <a:bodyPr/>
        <a:lstStyle/>
        <a:p>
          <a:endParaRPr lang="ru-RU"/>
        </a:p>
      </dgm:t>
    </dgm:pt>
    <dgm:pt modelId="{606AC2A9-342C-4071-9DBD-13CE6B317734}" type="pres">
      <dgm:prSet presAssocID="{1CA8F574-2F07-4A12-BCCD-33A953DC20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DEEAB5-9583-4273-9BCD-0FE5F292847B}" type="pres">
      <dgm:prSet presAssocID="{3B55E17A-2836-442F-9DA8-9D8DFF836DA9}" presName="hierRoot1" presStyleCnt="0">
        <dgm:presLayoutVars>
          <dgm:hierBranch val="init"/>
        </dgm:presLayoutVars>
      </dgm:prSet>
      <dgm:spPr/>
    </dgm:pt>
    <dgm:pt modelId="{0CA6ECBB-C72C-44E3-8940-FC57912B641F}" type="pres">
      <dgm:prSet presAssocID="{3B55E17A-2836-442F-9DA8-9D8DFF836DA9}" presName="rootComposite1" presStyleCnt="0"/>
      <dgm:spPr/>
    </dgm:pt>
    <dgm:pt modelId="{D9A4E3DE-B567-4338-B7A4-E40F42050226}" type="pres">
      <dgm:prSet presAssocID="{3B55E17A-2836-442F-9DA8-9D8DFF836DA9}" presName="rootText1" presStyleLbl="node0" presStyleIdx="0" presStyleCnt="1" custScaleX="253878" custScaleY="269291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F6B74B25-495A-4D88-B895-B3C3B7703026}" type="pres">
      <dgm:prSet presAssocID="{3B55E17A-2836-442F-9DA8-9D8DFF836DA9}" presName="titleText1" presStyleLbl="fgAcc0" presStyleIdx="0" presStyleCnt="1" custLinFactY="100000" custLinFactNeighborX="-12752" custLinFactNeighborY="12069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476CF23-A65A-4D2A-8342-4FFA2FC54B1C}" type="pres">
      <dgm:prSet presAssocID="{3B55E17A-2836-442F-9DA8-9D8DFF836DA9}" presName="rootConnector1" presStyleLbl="node1" presStyleIdx="0" presStyleCnt="4"/>
      <dgm:spPr/>
      <dgm:t>
        <a:bodyPr/>
        <a:lstStyle/>
        <a:p>
          <a:endParaRPr lang="ru-RU"/>
        </a:p>
      </dgm:t>
    </dgm:pt>
    <dgm:pt modelId="{62905434-2291-454D-A04C-3A9ACB77699F}" type="pres">
      <dgm:prSet presAssocID="{3B55E17A-2836-442F-9DA8-9D8DFF836DA9}" presName="hierChild2" presStyleCnt="0"/>
      <dgm:spPr/>
    </dgm:pt>
    <dgm:pt modelId="{9B0F330E-127A-487A-AD00-B0F4DA07BA3B}" type="pres">
      <dgm:prSet presAssocID="{975188B3-4AC2-491D-ABAF-2D5212839AF6}" presName="Name37" presStyleLbl="parChTrans1D2" presStyleIdx="0" presStyleCnt="4"/>
      <dgm:spPr/>
      <dgm:t>
        <a:bodyPr/>
        <a:lstStyle/>
        <a:p>
          <a:endParaRPr lang="ru-RU"/>
        </a:p>
      </dgm:t>
    </dgm:pt>
    <dgm:pt modelId="{F7AF1F12-DE11-4D23-97F4-D5650B842C5B}" type="pres">
      <dgm:prSet presAssocID="{E4BCE491-3DBA-486C-868F-03C091F9CC75}" presName="hierRoot2" presStyleCnt="0">
        <dgm:presLayoutVars>
          <dgm:hierBranch val="init"/>
        </dgm:presLayoutVars>
      </dgm:prSet>
      <dgm:spPr/>
    </dgm:pt>
    <dgm:pt modelId="{89238AC7-2A67-4029-8D09-22A3BA51B1C3}" type="pres">
      <dgm:prSet presAssocID="{E4BCE491-3DBA-486C-868F-03C091F9CC75}" presName="rootComposite" presStyleCnt="0"/>
      <dgm:spPr/>
    </dgm:pt>
    <dgm:pt modelId="{C24A2810-E86E-4E45-BFCD-21D50785DAB3}" type="pres">
      <dgm:prSet presAssocID="{E4BCE491-3DBA-486C-868F-03C091F9CC75}" presName="rootText" presStyleLbl="node1" presStyleIdx="0" presStyleCnt="4" custScaleX="201515" custScaleY="420279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57E07F75-30A6-4F15-B53E-C3EF52816AF5}" type="pres">
      <dgm:prSet presAssocID="{E4BCE491-3DBA-486C-868F-03C091F9CC75}" presName="titleText2" presStyleLbl="fgAcc1" presStyleIdx="0" presStyleCnt="4" custLinFactY="200000" custLinFactNeighborX="-19736" custLinFactNeighborY="29671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E25B9EB-DD19-470A-A3AF-F0BCDA9FF70A}" type="pres">
      <dgm:prSet presAssocID="{E4BCE491-3DBA-486C-868F-03C091F9CC75}" presName="rootConnector" presStyleLbl="node2" presStyleIdx="0" presStyleCnt="0"/>
      <dgm:spPr/>
      <dgm:t>
        <a:bodyPr/>
        <a:lstStyle/>
        <a:p>
          <a:endParaRPr lang="ru-RU"/>
        </a:p>
      </dgm:t>
    </dgm:pt>
    <dgm:pt modelId="{9FA597A8-5694-4B35-A11B-B2145C6B6586}" type="pres">
      <dgm:prSet presAssocID="{E4BCE491-3DBA-486C-868F-03C091F9CC75}" presName="hierChild4" presStyleCnt="0"/>
      <dgm:spPr/>
    </dgm:pt>
    <dgm:pt modelId="{F2C8E53C-55E6-4803-BF7D-717723F7FD20}" type="pres">
      <dgm:prSet presAssocID="{E4BCE491-3DBA-486C-868F-03C091F9CC75}" presName="hierChild5" presStyleCnt="0"/>
      <dgm:spPr/>
    </dgm:pt>
    <dgm:pt modelId="{FB8B8891-B804-4078-B4D2-647AE605F70B}" type="pres">
      <dgm:prSet presAssocID="{CF4E3212-EBB5-4652-AF3D-0DFFAE3B4BD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0748224F-494E-454E-86FA-6018E5E24459}" type="pres">
      <dgm:prSet presAssocID="{7A38A94B-5EC6-4384-AF7A-74A6F99DEB1A}" presName="hierRoot2" presStyleCnt="0">
        <dgm:presLayoutVars>
          <dgm:hierBranch val="init"/>
        </dgm:presLayoutVars>
      </dgm:prSet>
      <dgm:spPr/>
    </dgm:pt>
    <dgm:pt modelId="{AFF8D9A5-FD37-4E59-A662-2BA827228E11}" type="pres">
      <dgm:prSet presAssocID="{7A38A94B-5EC6-4384-AF7A-74A6F99DEB1A}" presName="rootComposite" presStyleCnt="0"/>
      <dgm:spPr/>
    </dgm:pt>
    <dgm:pt modelId="{2FCD7E4D-E1BB-4869-957C-81AF68614897}" type="pres">
      <dgm:prSet presAssocID="{7A38A94B-5EC6-4384-AF7A-74A6F99DEB1A}" presName="rootText" presStyleLbl="node1" presStyleIdx="1" presStyleCnt="4" custScaleX="184325" custScaleY="272510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0F803CE5-C86A-4C3F-BDF5-5E143DB8EB06}" type="pres">
      <dgm:prSet presAssocID="{7A38A94B-5EC6-4384-AF7A-74A6F99DEB1A}" presName="titleText2" presStyleLbl="fgAcc1" presStyleIdx="1" presStyleCnt="4" custLinFactY="100000" custLinFactNeighborX="-16103" custLinFactNeighborY="1918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19AE4CA3-22AE-46A4-9AF3-668CE9E7DC36}" type="pres">
      <dgm:prSet presAssocID="{7A38A94B-5EC6-4384-AF7A-74A6F99DEB1A}" presName="rootConnector" presStyleLbl="node2" presStyleIdx="0" presStyleCnt="0"/>
      <dgm:spPr/>
      <dgm:t>
        <a:bodyPr/>
        <a:lstStyle/>
        <a:p>
          <a:endParaRPr lang="ru-RU"/>
        </a:p>
      </dgm:t>
    </dgm:pt>
    <dgm:pt modelId="{B246C409-C01B-4872-8CC7-515418FC1A18}" type="pres">
      <dgm:prSet presAssocID="{7A38A94B-5EC6-4384-AF7A-74A6F99DEB1A}" presName="hierChild4" presStyleCnt="0"/>
      <dgm:spPr/>
    </dgm:pt>
    <dgm:pt modelId="{809B527B-0AC2-45C3-B4CD-CF1A72F321F9}" type="pres">
      <dgm:prSet presAssocID="{7A38A94B-5EC6-4384-AF7A-74A6F99DEB1A}" presName="hierChild5" presStyleCnt="0"/>
      <dgm:spPr/>
    </dgm:pt>
    <dgm:pt modelId="{1A90525F-18C7-45E5-96D0-4BEFD1A2B4C7}" type="pres">
      <dgm:prSet presAssocID="{3AE0D6DF-DD82-4270-8E31-4A7BFD692E06}" presName="Name37" presStyleLbl="parChTrans1D2" presStyleIdx="2" presStyleCnt="4"/>
      <dgm:spPr/>
      <dgm:t>
        <a:bodyPr/>
        <a:lstStyle/>
        <a:p>
          <a:endParaRPr lang="ru-RU"/>
        </a:p>
      </dgm:t>
    </dgm:pt>
    <dgm:pt modelId="{F1E620AA-D63C-43A8-B758-2B0F4A98A725}" type="pres">
      <dgm:prSet presAssocID="{2A330752-1812-456E-8791-6F9C1E1D7BDE}" presName="hierRoot2" presStyleCnt="0">
        <dgm:presLayoutVars>
          <dgm:hierBranch val="init"/>
        </dgm:presLayoutVars>
      </dgm:prSet>
      <dgm:spPr/>
    </dgm:pt>
    <dgm:pt modelId="{272B206F-A4BC-4A1B-BD39-0895C0087A8A}" type="pres">
      <dgm:prSet presAssocID="{2A330752-1812-456E-8791-6F9C1E1D7BDE}" presName="rootComposite" presStyleCnt="0"/>
      <dgm:spPr/>
    </dgm:pt>
    <dgm:pt modelId="{C5A548C6-65C8-48A8-8CEB-492BBFA7A822}" type="pres">
      <dgm:prSet presAssocID="{2A330752-1812-456E-8791-6F9C1E1D7BDE}" presName="rootText" presStyleLbl="node1" presStyleIdx="2" presStyleCnt="4" custScaleX="197391" custScaleY="498488" custLinFactNeighborX="5430" custLinFactNeighborY="-599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86032E1E-DCFC-4B6D-B01C-8958C65EE172}" type="pres">
      <dgm:prSet presAssocID="{2A330752-1812-456E-8791-6F9C1E1D7BDE}" presName="titleText2" presStyleLbl="fgAcc1" presStyleIdx="2" presStyleCnt="4" custLinFactY="252373" custLinFactNeighborX="-4483" custLinFactNeighborY="3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725396F-E0B9-4A10-832C-BD9AB206DFFF}" type="pres">
      <dgm:prSet presAssocID="{2A330752-1812-456E-8791-6F9C1E1D7BDE}" presName="rootConnector" presStyleLbl="node2" presStyleIdx="0" presStyleCnt="0"/>
      <dgm:spPr/>
      <dgm:t>
        <a:bodyPr/>
        <a:lstStyle/>
        <a:p>
          <a:endParaRPr lang="ru-RU"/>
        </a:p>
      </dgm:t>
    </dgm:pt>
    <dgm:pt modelId="{FC93EA4C-2C83-41C7-81F3-08A2FED49F5E}" type="pres">
      <dgm:prSet presAssocID="{2A330752-1812-456E-8791-6F9C1E1D7BDE}" presName="hierChild4" presStyleCnt="0"/>
      <dgm:spPr/>
    </dgm:pt>
    <dgm:pt modelId="{371F0819-1C37-45D5-B975-79240D420346}" type="pres">
      <dgm:prSet presAssocID="{2A330752-1812-456E-8791-6F9C1E1D7BDE}" presName="hierChild5" presStyleCnt="0"/>
      <dgm:spPr/>
    </dgm:pt>
    <dgm:pt modelId="{21E7BB1E-088D-43A6-AE6A-2903922D999E}" type="pres">
      <dgm:prSet presAssocID="{AFE80A9E-5FCF-4D71-A9A0-13324C309BAE}" presName="Name37" presStyleLbl="parChTrans1D2" presStyleIdx="3" presStyleCnt="4"/>
      <dgm:spPr/>
      <dgm:t>
        <a:bodyPr/>
        <a:lstStyle/>
        <a:p>
          <a:endParaRPr lang="ru-RU"/>
        </a:p>
      </dgm:t>
    </dgm:pt>
    <dgm:pt modelId="{445BEEE2-26E0-4AA4-90BE-68D2A17510E2}" type="pres">
      <dgm:prSet presAssocID="{17755116-EBE8-4322-8B04-90E3345CD2AF}" presName="hierRoot2" presStyleCnt="0">
        <dgm:presLayoutVars>
          <dgm:hierBranch val="init"/>
        </dgm:presLayoutVars>
      </dgm:prSet>
      <dgm:spPr/>
    </dgm:pt>
    <dgm:pt modelId="{90732BA1-C55D-451C-969D-601A14ED1D38}" type="pres">
      <dgm:prSet presAssocID="{17755116-EBE8-4322-8B04-90E3345CD2AF}" presName="rootComposite" presStyleCnt="0"/>
      <dgm:spPr/>
    </dgm:pt>
    <dgm:pt modelId="{9D77FF40-76F7-4B2A-AF1D-A4E3C228075B}" type="pres">
      <dgm:prSet presAssocID="{17755116-EBE8-4322-8B04-90E3345CD2AF}" presName="rootText" presStyleLbl="node1" presStyleIdx="3" presStyleCnt="4" custScaleX="189383" custScaleY="275735" custLinFactNeighborX="2851" custLinFactNeighborY="39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E7227438-F707-4C87-ACCA-CFE305D4A4E5}" type="pres">
      <dgm:prSet presAssocID="{17755116-EBE8-4322-8B04-90E3345CD2AF}" presName="titleText2" presStyleLbl="fgAcc1" presStyleIdx="3" presStyleCnt="4" custLinFactY="100000" custLinFactNeighborX="-13225" custLinFactNeighborY="18997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1BA7B284-6CEB-4FFC-9285-FB98344F62BA}" type="pres">
      <dgm:prSet presAssocID="{17755116-EBE8-4322-8B04-90E3345CD2AF}" presName="rootConnector" presStyleLbl="node2" presStyleIdx="0" presStyleCnt="0"/>
      <dgm:spPr/>
      <dgm:t>
        <a:bodyPr/>
        <a:lstStyle/>
        <a:p>
          <a:endParaRPr lang="ru-RU"/>
        </a:p>
      </dgm:t>
    </dgm:pt>
    <dgm:pt modelId="{21B79B95-388A-46CE-BA7B-69D4900809B5}" type="pres">
      <dgm:prSet presAssocID="{17755116-EBE8-4322-8B04-90E3345CD2AF}" presName="hierChild4" presStyleCnt="0"/>
      <dgm:spPr/>
    </dgm:pt>
    <dgm:pt modelId="{8EFACCF8-1B33-4A8E-BC3C-6AD5B2776344}" type="pres">
      <dgm:prSet presAssocID="{17755116-EBE8-4322-8B04-90E3345CD2AF}" presName="hierChild5" presStyleCnt="0"/>
      <dgm:spPr/>
    </dgm:pt>
    <dgm:pt modelId="{3C3DA2C6-B1DD-4626-9922-C6AA49964C27}" type="pres">
      <dgm:prSet presAssocID="{3B55E17A-2836-442F-9DA8-9D8DFF836DA9}" presName="hierChild3" presStyleCnt="0"/>
      <dgm:spPr/>
    </dgm:pt>
  </dgm:ptLst>
  <dgm:cxnLst>
    <dgm:cxn modelId="{1C25BEF8-A209-44F5-AD4F-CD9269D91954}" type="presOf" srcId="{AFE80A9E-5FCF-4D71-A9A0-13324C309BAE}" destId="{21E7BB1E-088D-43A6-AE6A-2903922D999E}" srcOrd="0" destOrd="0" presId="urn:microsoft.com/office/officeart/2008/layout/NameandTitleOrganizationalChart"/>
    <dgm:cxn modelId="{4DA45CFB-2F86-4B4B-867D-AF29EC34D556}" type="presOf" srcId="{C17166C4-67AF-457B-9FF1-FF32B96A897A}" destId="{E7227438-F707-4C87-ACCA-CFE305D4A4E5}" srcOrd="0" destOrd="0" presId="urn:microsoft.com/office/officeart/2008/layout/NameandTitleOrganizationalChart"/>
    <dgm:cxn modelId="{231906CA-C6D0-4388-9AEF-F150A989A895}" type="presOf" srcId="{F5F8414A-9162-44E8-810A-2A42D5A5146D}" destId="{57E07F75-30A6-4F15-B53E-C3EF52816AF5}" srcOrd="0" destOrd="0" presId="urn:microsoft.com/office/officeart/2008/layout/NameandTitleOrganizationalChart"/>
    <dgm:cxn modelId="{06A60C43-6E04-46EC-B8C6-B2AA8E762A8C}" srcId="{3B55E17A-2836-442F-9DA8-9D8DFF836DA9}" destId="{E4BCE491-3DBA-486C-868F-03C091F9CC75}" srcOrd="0" destOrd="0" parTransId="{975188B3-4AC2-491D-ABAF-2D5212839AF6}" sibTransId="{F5F8414A-9162-44E8-810A-2A42D5A5146D}"/>
    <dgm:cxn modelId="{92DB8241-B42D-41F0-BB37-F8A912EEEED3}" type="presOf" srcId="{17755116-EBE8-4322-8B04-90E3345CD2AF}" destId="{9D77FF40-76F7-4B2A-AF1D-A4E3C228075B}" srcOrd="0" destOrd="0" presId="urn:microsoft.com/office/officeart/2008/layout/NameandTitleOrganizationalChart"/>
    <dgm:cxn modelId="{F37A54C0-870F-44CB-A3F5-F1831397C037}" type="presOf" srcId="{3B55E17A-2836-442F-9DA8-9D8DFF836DA9}" destId="{D9A4E3DE-B567-4338-B7A4-E40F42050226}" srcOrd="0" destOrd="0" presId="urn:microsoft.com/office/officeart/2008/layout/NameandTitleOrganizationalChart"/>
    <dgm:cxn modelId="{89C9D53D-B5C1-490A-8FAF-50EBEDE0C2E7}" type="presOf" srcId="{2A330752-1812-456E-8791-6F9C1E1D7BDE}" destId="{C5A548C6-65C8-48A8-8CEB-492BBFA7A822}" srcOrd="0" destOrd="0" presId="urn:microsoft.com/office/officeart/2008/layout/NameandTitleOrganizationalChart"/>
    <dgm:cxn modelId="{F1F6D974-B574-4ACF-AC02-69A6E4ADC2F5}" type="presOf" srcId="{74744468-57AB-4460-B9F0-8F67910A830B}" destId="{F6B74B25-495A-4D88-B895-B3C3B7703026}" srcOrd="0" destOrd="0" presId="urn:microsoft.com/office/officeart/2008/layout/NameandTitleOrganizationalChart"/>
    <dgm:cxn modelId="{C3155D82-C77F-4F13-9794-3062B6384176}" type="presOf" srcId="{3AE0D6DF-DD82-4270-8E31-4A7BFD692E06}" destId="{1A90525F-18C7-45E5-96D0-4BEFD1A2B4C7}" srcOrd="0" destOrd="0" presId="urn:microsoft.com/office/officeart/2008/layout/NameandTitleOrganizationalChart"/>
    <dgm:cxn modelId="{E7BBDE16-C33E-4629-9B4A-9DACAEBC0257}" type="presOf" srcId="{E4BCE491-3DBA-486C-868F-03C091F9CC75}" destId="{9E25B9EB-DD19-470A-A3AF-F0BCDA9FF70A}" srcOrd="1" destOrd="0" presId="urn:microsoft.com/office/officeart/2008/layout/NameandTitleOrganizationalChart"/>
    <dgm:cxn modelId="{29663B84-C07F-4B36-B38A-541E73974280}" type="presOf" srcId="{7A38A94B-5EC6-4384-AF7A-74A6F99DEB1A}" destId="{19AE4CA3-22AE-46A4-9AF3-668CE9E7DC36}" srcOrd="1" destOrd="0" presId="urn:microsoft.com/office/officeart/2008/layout/NameandTitleOrganizationalChart"/>
    <dgm:cxn modelId="{0E1C1668-54FB-4912-BED1-70F52FBC7C61}" srcId="{3B55E17A-2836-442F-9DA8-9D8DFF836DA9}" destId="{2A330752-1812-456E-8791-6F9C1E1D7BDE}" srcOrd="2" destOrd="0" parTransId="{3AE0D6DF-DD82-4270-8E31-4A7BFD692E06}" sibTransId="{CA6E67F9-284A-49D4-A1E6-668376FF7EB1}"/>
    <dgm:cxn modelId="{1493D0CF-C94E-4836-A7B9-B82C909B0865}" type="presOf" srcId="{1CA8F574-2F07-4A12-BCCD-33A953DC20FF}" destId="{606AC2A9-342C-4071-9DBD-13CE6B317734}" srcOrd="0" destOrd="0" presId="urn:microsoft.com/office/officeart/2008/layout/NameandTitleOrganizationalChart"/>
    <dgm:cxn modelId="{4F76DF84-4B8C-4B0C-8A76-54DB2917D67D}" type="presOf" srcId="{7A38A94B-5EC6-4384-AF7A-74A6F99DEB1A}" destId="{2FCD7E4D-E1BB-4869-957C-81AF68614897}" srcOrd="0" destOrd="0" presId="urn:microsoft.com/office/officeart/2008/layout/NameandTitleOrganizationalChart"/>
    <dgm:cxn modelId="{3EC85F3C-AFAB-4B40-81AC-8C33811313B5}" type="presOf" srcId="{CA6E67F9-284A-49D4-A1E6-668376FF7EB1}" destId="{86032E1E-DCFC-4B6D-B01C-8958C65EE172}" srcOrd="0" destOrd="0" presId="urn:microsoft.com/office/officeart/2008/layout/NameandTitleOrganizationalChart"/>
    <dgm:cxn modelId="{B65322C5-9037-40CE-8BA0-66D00C7A5ACF}" type="presOf" srcId="{17755116-EBE8-4322-8B04-90E3345CD2AF}" destId="{1BA7B284-6CEB-4FFC-9285-FB98344F62BA}" srcOrd="1" destOrd="0" presId="urn:microsoft.com/office/officeart/2008/layout/NameandTitleOrganizationalChart"/>
    <dgm:cxn modelId="{D76A6AEA-994D-404E-A7C3-72FCB2BCD4A1}" type="presOf" srcId="{CF4E3212-EBB5-4652-AF3D-0DFFAE3B4BDD}" destId="{FB8B8891-B804-4078-B4D2-647AE605F70B}" srcOrd="0" destOrd="0" presId="urn:microsoft.com/office/officeart/2008/layout/NameandTitleOrganizationalChart"/>
    <dgm:cxn modelId="{5BD3B69C-CA03-4FE0-BB85-4BBE1EFAADA3}" srcId="{3B55E17A-2836-442F-9DA8-9D8DFF836DA9}" destId="{17755116-EBE8-4322-8B04-90E3345CD2AF}" srcOrd="3" destOrd="0" parTransId="{AFE80A9E-5FCF-4D71-A9A0-13324C309BAE}" sibTransId="{C17166C4-67AF-457B-9FF1-FF32B96A897A}"/>
    <dgm:cxn modelId="{4F1E7856-FD80-4A9D-950D-D4F04C83AE56}" type="presOf" srcId="{2A330752-1812-456E-8791-6F9C1E1D7BDE}" destId="{2725396F-E0B9-4A10-832C-BD9AB206DFFF}" srcOrd="1" destOrd="0" presId="urn:microsoft.com/office/officeart/2008/layout/NameandTitleOrganizationalChart"/>
    <dgm:cxn modelId="{1F3B94EA-FAB8-42D4-9E00-E40EAC822BA8}" srcId="{3B55E17A-2836-442F-9DA8-9D8DFF836DA9}" destId="{7A38A94B-5EC6-4384-AF7A-74A6F99DEB1A}" srcOrd="1" destOrd="0" parTransId="{CF4E3212-EBB5-4652-AF3D-0DFFAE3B4BDD}" sibTransId="{C04727A4-B24E-4FA0-9F31-ABDC896A84D7}"/>
    <dgm:cxn modelId="{FBD22187-BCFF-4E71-B18A-733A1F020270}" type="presOf" srcId="{C04727A4-B24E-4FA0-9F31-ABDC896A84D7}" destId="{0F803CE5-C86A-4C3F-BDF5-5E143DB8EB06}" srcOrd="0" destOrd="0" presId="urn:microsoft.com/office/officeart/2008/layout/NameandTitleOrganizationalChart"/>
    <dgm:cxn modelId="{4650807C-83EE-4D47-9BB6-813F0F2C0048}" type="presOf" srcId="{3B55E17A-2836-442F-9DA8-9D8DFF836DA9}" destId="{4476CF23-A65A-4D2A-8342-4FFA2FC54B1C}" srcOrd="1" destOrd="0" presId="urn:microsoft.com/office/officeart/2008/layout/NameandTitleOrganizationalChart"/>
    <dgm:cxn modelId="{3A0B4AE4-E74D-411C-9714-A520ECC01EC1}" type="presOf" srcId="{975188B3-4AC2-491D-ABAF-2D5212839AF6}" destId="{9B0F330E-127A-487A-AD00-B0F4DA07BA3B}" srcOrd="0" destOrd="0" presId="urn:microsoft.com/office/officeart/2008/layout/NameandTitleOrganizationalChart"/>
    <dgm:cxn modelId="{6091B95E-69B2-48AD-8511-CE1067C1B831}" type="presOf" srcId="{E4BCE491-3DBA-486C-868F-03C091F9CC75}" destId="{C24A2810-E86E-4E45-BFCD-21D50785DAB3}" srcOrd="0" destOrd="0" presId="urn:microsoft.com/office/officeart/2008/layout/NameandTitleOrganizationalChart"/>
    <dgm:cxn modelId="{9CE55CE0-D82A-47BF-9790-C284775A9144}" srcId="{1CA8F574-2F07-4A12-BCCD-33A953DC20FF}" destId="{3B55E17A-2836-442F-9DA8-9D8DFF836DA9}" srcOrd="0" destOrd="0" parTransId="{76AA9F77-2131-463F-98CB-8A89195D17F3}" sibTransId="{74744468-57AB-4460-B9F0-8F67910A830B}"/>
    <dgm:cxn modelId="{4E690143-D3FA-4140-846F-7227A9B8E2C5}" type="presParOf" srcId="{606AC2A9-342C-4071-9DBD-13CE6B317734}" destId="{B7DEEAB5-9583-4273-9BCD-0FE5F292847B}" srcOrd="0" destOrd="0" presId="urn:microsoft.com/office/officeart/2008/layout/NameandTitleOrganizationalChart"/>
    <dgm:cxn modelId="{F228CCC3-5498-4F17-BF60-438CA79F4460}" type="presParOf" srcId="{B7DEEAB5-9583-4273-9BCD-0FE5F292847B}" destId="{0CA6ECBB-C72C-44E3-8940-FC57912B641F}" srcOrd="0" destOrd="0" presId="urn:microsoft.com/office/officeart/2008/layout/NameandTitleOrganizationalChart"/>
    <dgm:cxn modelId="{27DED4A8-C215-4DB2-AFA5-74FF396194A6}" type="presParOf" srcId="{0CA6ECBB-C72C-44E3-8940-FC57912B641F}" destId="{D9A4E3DE-B567-4338-B7A4-E40F42050226}" srcOrd="0" destOrd="0" presId="urn:microsoft.com/office/officeart/2008/layout/NameandTitleOrganizationalChart"/>
    <dgm:cxn modelId="{6DCB0AF9-46A4-422F-B4F6-50E9DDE21380}" type="presParOf" srcId="{0CA6ECBB-C72C-44E3-8940-FC57912B641F}" destId="{F6B74B25-495A-4D88-B895-B3C3B7703026}" srcOrd="1" destOrd="0" presId="urn:microsoft.com/office/officeart/2008/layout/NameandTitleOrganizationalChart"/>
    <dgm:cxn modelId="{9C3D9DB5-F8F5-43D1-826A-DA7B8A42DC7E}" type="presParOf" srcId="{0CA6ECBB-C72C-44E3-8940-FC57912B641F}" destId="{4476CF23-A65A-4D2A-8342-4FFA2FC54B1C}" srcOrd="2" destOrd="0" presId="urn:microsoft.com/office/officeart/2008/layout/NameandTitleOrganizationalChart"/>
    <dgm:cxn modelId="{45368878-8615-4E52-8EB9-28A70C612D97}" type="presParOf" srcId="{B7DEEAB5-9583-4273-9BCD-0FE5F292847B}" destId="{62905434-2291-454D-A04C-3A9ACB77699F}" srcOrd="1" destOrd="0" presId="urn:microsoft.com/office/officeart/2008/layout/NameandTitleOrganizationalChart"/>
    <dgm:cxn modelId="{2F168567-B019-46B1-8D12-B14966E2BDE8}" type="presParOf" srcId="{62905434-2291-454D-A04C-3A9ACB77699F}" destId="{9B0F330E-127A-487A-AD00-B0F4DA07BA3B}" srcOrd="0" destOrd="0" presId="urn:microsoft.com/office/officeart/2008/layout/NameandTitleOrganizationalChart"/>
    <dgm:cxn modelId="{D5DF28E3-691B-44E0-9979-950D7307C7D2}" type="presParOf" srcId="{62905434-2291-454D-A04C-3A9ACB77699F}" destId="{F7AF1F12-DE11-4D23-97F4-D5650B842C5B}" srcOrd="1" destOrd="0" presId="urn:microsoft.com/office/officeart/2008/layout/NameandTitleOrganizationalChart"/>
    <dgm:cxn modelId="{AC2206F9-514B-4C90-B7E8-A36D502B5001}" type="presParOf" srcId="{F7AF1F12-DE11-4D23-97F4-D5650B842C5B}" destId="{89238AC7-2A67-4029-8D09-22A3BA51B1C3}" srcOrd="0" destOrd="0" presId="urn:microsoft.com/office/officeart/2008/layout/NameandTitleOrganizationalChart"/>
    <dgm:cxn modelId="{662D6388-3B83-46CD-A51A-B2EBF6FAA49D}" type="presParOf" srcId="{89238AC7-2A67-4029-8D09-22A3BA51B1C3}" destId="{C24A2810-E86E-4E45-BFCD-21D50785DAB3}" srcOrd="0" destOrd="0" presId="urn:microsoft.com/office/officeart/2008/layout/NameandTitleOrganizationalChart"/>
    <dgm:cxn modelId="{34B0D558-94E7-41FC-B4E4-8250C15AA716}" type="presParOf" srcId="{89238AC7-2A67-4029-8D09-22A3BA51B1C3}" destId="{57E07F75-30A6-4F15-B53E-C3EF52816AF5}" srcOrd="1" destOrd="0" presId="urn:microsoft.com/office/officeart/2008/layout/NameandTitleOrganizationalChart"/>
    <dgm:cxn modelId="{5A4F2E59-3549-4D73-B936-E10780C92E4A}" type="presParOf" srcId="{89238AC7-2A67-4029-8D09-22A3BA51B1C3}" destId="{9E25B9EB-DD19-470A-A3AF-F0BCDA9FF70A}" srcOrd="2" destOrd="0" presId="urn:microsoft.com/office/officeart/2008/layout/NameandTitleOrganizationalChart"/>
    <dgm:cxn modelId="{B4E08407-BE04-4C8B-A66F-240C021AF659}" type="presParOf" srcId="{F7AF1F12-DE11-4D23-97F4-D5650B842C5B}" destId="{9FA597A8-5694-4B35-A11B-B2145C6B6586}" srcOrd="1" destOrd="0" presId="urn:microsoft.com/office/officeart/2008/layout/NameandTitleOrganizationalChart"/>
    <dgm:cxn modelId="{F2C77859-02DE-4715-AB73-E46A9AC42C05}" type="presParOf" srcId="{F7AF1F12-DE11-4D23-97F4-D5650B842C5B}" destId="{F2C8E53C-55E6-4803-BF7D-717723F7FD20}" srcOrd="2" destOrd="0" presId="urn:microsoft.com/office/officeart/2008/layout/NameandTitleOrganizationalChart"/>
    <dgm:cxn modelId="{EA5BD17D-4FAF-4F67-88C0-2AF031FDD49B}" type="presParOf" srcId="{62905434-2291-454D-A04C-3A9ACB77699F}" destId="{FB8B8891-B804-4078-B4D2-647AE605F70B}" srcOrd="2" destOrd="0" presId="urn:microsoft.com/office/officeart/2008/layout/NameandTitleOrganizationalChart"/>
    <dgm:cxn modelId="{F5616FFC-2D45-4B1B-932F-CA21F1FA1DF0}" type="presParOf" srcId="{62905434-2291-454D-A04C-3A9ACB77699F}" destId="{0748224F-494E-454E-86FA-6018E5E24459}" srcOrd="3" destOrd="0" presId="urn:microsoft.com/office/officeart/2008/layout/NameandTitleOrganizationalChart"/>
    <dgm:cxn modelId="{8AAD6F0E-819A-47D6-A23E-6ABE4D096558}" type="presParOf" srcId="{0748224F-494E-454E-86FA-6018E5E24459}" destId="{AFF8D9A5-FD37-4E59-A662-2BA827228E11}" srcOrd="0" destOrd="0" presId="urn:microsoft.com/office/officeart/2008/layout/NameandTitleOrganizationalChart"/>
    <dgm:cxn modelId="{1F5FAFB6-5AB2-42D7-8C8E-A8F82960D6A6}" type="presParOf" srcId="{AFF8D9A5-FD37-4E59-A662-2BA827228E11}" destId="{2FCD7E4D-E1BB-4869-957C-81AF68614897}" srcOrd="0" destOrd="0" presId="urn:microsoft.com/office/officeart/2008/layout/NameandTitleOrganizationalChart"/>
    <dgm:cxn modelId="{0F8657BF-41FC-4C40-85B4-2A7DF0830754}" type="presParOf" srcId="{AFF8D9A5-FD37-4E59-A662-2BA827228E11}" destId="{0F803CE5-C86A-4C3F-BDF5-5E143DB8EB06}" srcOrd="1" destOrd="0" presId="urn:microsoft.com/office/officeart/2008/layout/NameandTitleOrganizationalChart"/>
    <dgm:cxn modelId="{948050B8-C31A-435D-B9DC-571192C43C7B}" type="presParOf" srcId="{AFF8D9A5-FD37-4E59-A662-2BA827228E11}" destId="{19AE4CA3-22AE-46A4-9AF3-668CE9E7DC36}" srcOrd="2" destOrd="0" presId="urn:microsoft.com/office/officeart/2008/layout/NameandTitleOrganizationalChart"/>
    <dgm:cxn modelId="{BC2FA3CE-D397-4D75-9AEB-EB1F39EC8653}" type="presParOf" srcId="{0748224F-494E-454E-86FA-6018E5E24459}" destId="{B246C409-C01B-4872-8CC7-515418FC1A18}" srcOrd="1" destOrd="0" presId="urn:microsoft.com/office/officeart/2008/layout/NameandTitleOrganizationalChart"/>
    <dgm:cxn modelId="{5354B137-69CC-4A4C-ACB9-566E38D0E071}" type="presParOf" srcId="{0748224F-494E-454E-86FA-6018E5E24459}" destId="{809B527B-0AC2-45C3-B4CD-CF1A72F321F9}" srcOrd="2" destOrd="0" presId="urn:microsoft.com/office/officeart/2008/layout/NameandTitleOrganizationalChart"/>
    <dgm:cxn modelId="{2D94A762-BE09-4330-83F7-EC7459980E6E}" type="presParOf" srcId="{62905434-2291-454D-A04C-3A9ACB77699F}" destId="{1A90525F-18C7-45E5-96D0-4BEFD1A2B4C7}" srcOrd="4" destOrd="0" presId="urn:microsoft.com/office/officeart/2008/layout/NameandTitleOrganizationalChart"/>
    <dgm:cxn modelId="{FF468057-749F-4C1A-A326-A25678DBDB26}" type="presParOf" srcId="{62905434-2291-454D-A04C-3A9ACB77699F}" destId="{F1E620AA-D63C-43A8-B758-2B0F4A98A725}" srcOrd="5" destOrd="0" presId="urn:microsoft.com/office/officeart/2008/layout/NameandTitleOrganizationalChart"/>
    <dgm:cxn modelId="{5EEE40DB-C503-4396-AAE2-B086EB0E1AB5}" type="presParOf" srcId="{F1E620AA-D63C-43A8-B758-2B0F4A98A725}" destId="{272B206F-A4BC-4A1B-BD39-0895C0087A8A}" srcOrd="0" destOrd="0" presId="urn:microsoft.com/office/officeart/2008/layout/NameandTitleOrganizationalChart"/>
    <dgm:cxn modelId="{8D0F0C6B-9EF4-42C4-9E8D-19E4730AA97F}" type="presParOf" srcId="{272B206F-A4BC-4A1B-BD39-0895C0087A8A}" destId="{C5A548C6-65C8-48A8-8CEB-492BBFA7A822}" srcOrd="0" destOrd="0" presId="urn:microsoft.com/office/officeart/2008/layout/NameandTitleOrganizationalChart"/>
    <dgm:cxn modelId="{B19DB757-8337-4EC0-81B1-34033C3D5D95}" type="presParOf" srcId="{272B206F-A4BC-4A1B-BD39-0895C0087A8A}" destId="{86032E1E-DCFC-4B6D-B01C-8958C65EE172}" srcOrd="1" destOrd="0" presId="urn:microsoft.com/office/officeart/2008/layout/NameandTitleOrganizationalChart"/>
    <dgm:cxn modelId="{55A869AA-52F4-4911-8502-2E6DF27CADAA}" type="presParOf" srcId="{272B206F-A4BC-4A1B-BD39-0895C0087A8A}" destId="{2725396F-E0B9-4A10-832C-BD9AB206DFFF}" srcOrd="2" destOrd="0" presId="urn:microsoft.com/office/officeart/2008/layout/NameandTitleOrganizationalChart"/>
    <dgm:cxn modelId="{EA7919AE-0B91-4134-A08A-2A4EAC2CCD66}" type="presParOf" srcId="{F1E620AA-D63C-43A8-B758-2B0F4A98A725}" destId="{FC93EA4C-2C83-41C7-81F3-08A2FED49F5E}" srcOrd="1" destOrd="0" presId="urn:microsoft.com/office/officeart/2008/layout/NameandTitleOrganizationalChart"/>
    <dgm:cxn modelId="{D22B77CA-35FC-4734-8C6A-B19C13340B51}" type="presParOf" srcId="{F1E620AA-D63C-43A8-B758-2B0F4A98A725}" destId="{371F0819-1C37-45D5-B975-79240D420346}" srcOrd="2" destOrd="0" presId="urn:microsoft.com/office/officeart/2008/layout/NameandTitleOrganizationalChart"/>
    <dgm:cxn modelId="{9FA1D3C4-1FBB-42DE-9A15-F35FFE067A02}" type="presParOf" srcId="{62905434-2291-454D-A04C-3A9ACB77699F}" destId="{21E7BB1E-088D-43A6-AE6A-2903922D999E}" srcOrd="6" destOrd="0" presId="urn:microsoft.com/office/officeart/2008/layout/NameandTitleOrganizationalChart"/>
    <dgm:cxn modelId="{C1418093-4438-4C11-BFA4-530887F93AE8}" type="presParOf" srcId="{62905434-2291-454D-A04C-3A9ACB77699F}" destId="{445BEEE2-26E0-4AA4-90BE-68D2A17510E2}" srcOrd="7" destOrd="0" presId="urn:microsoft.com/office/officeart/2008/layout/NameandTitleOrganizationalChart"/>
    <dgm:cxn modelId="{4EC0ADC8-C4BB-4A7A-B415-8A9A271933EE}" type="presParOf" srcId="{445BEEE2-26E0-4AA4-90BE-68D2A17510E2}" destId="{90732BA1-C55D-451C-969D-601A14ED1D38}" srcOrd="0" destOrd="0" presId="urn:microsoft.com/office/officeart/2008/layout/NameandTitleOrganizationalChart"/>
    <dgm:cxn modelId="{4479AFEB-09E1-4FD7-8B69-8B182B596BFE}" type="presParOf" srcId="{90732BA1-C55D-451C-969D-601A14ED1D38}" destId="{9D77FF40-76F7-4B2A-AF1D-A4E3C228075B}" srcOrd="0" destOrd="0" presId="urn:microsoft.com/office/officeart/2008/layout/NameandTitleOrganizationalChart"/>
    <dgm:cxn modelId="{86CFA5D5-1478-4A44-89C3-E454F27647A3}" type="presParOf" srcId="{90732BA1-C55D-451C-969D-601A14ED1D38}" destId="{E7227438-F707-4C87-ACCA-CFE305D4A4E5}" srcOrd="1" destOrd="0" presId="urn:microsoft.com/office/officeart/2008/layout/NameandTitleOrganizationalChart"/>
    <dgm:cxn modelId="{EC9D9A5A-B7D0-4BCE-9CC4-1B28B7F5040C}" type="presParOf" srcId="{90732BA1-C55D-451C-969D-601A14ED1D38}" destId="{1BA7B284-6CEB-4FFC-9285-FB98344F62BA}" srcOrd="2" destOrd="0" presId="urn:microsoft.com/office/officeart/2008/layout/NameandTitleOrganizationalChart"/>
    <dgm:cxn modelId="{5039321A-6389-4F50-9D0E-6459D16DF5CE}" type="presParOf" srcId="{445BEEE2-26E0-4AA4-90BE-68D2A17510E2}" destId="{21B79B95-388A-46CE-BA7B-69D4900809B5}" srcOrd="1" destOrd="0" presId="urn:microsoft.com/office/officeart/2008/layout/NameandTitleOrganizationalChart"/>
    <dgm:cxn modelId="{3990A259-E76B-48D1-BD55-E7B6D3D224A9}" type="presParOf" srcId="{445BEEE2-26E0-4AA4-90BE-68D2A17510E2}" destId="{8EFACCF8-1B33-4A8E-BC3C-6AD5B2776344}" srcOrd="2" destOrd="0" presId="urn:microsoft.com/office/officeart/2008/layout/NameandTitleOrganizationalChart"/>
    <dgm:cxn modelId="{3982536C-C82E-4DA2-8C25-5FDA56EE8F51}" type="presParOf" srcId="{B7DEEAB5-9583-4273-9BCD-0FE5F292847B}" destId="{3C3DA2C6-B1DD-4626-9922-C6AA49964C27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7BB1E-088D-43A6-AE6A-2903922D999E}">
      <dsp:nvSpPr>
        <dsp:cNvPr id="0" name=""/>
        <dsp:cNvSpPr/>
      </dsp:nvSpPr>
      <dsp:spPr>
        <a:xfrm>
          <a:off x="5900862" y="2251736"/>
          <a:ext cx="4523880" cy="330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535"/>
              </a:lnTo>
              <a:lnTo>
                <a:pt x="4523880" y="165535"/>
              </a:lnTo>
              <a:lnTo>
                <a:pt x="4523880" y="330795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0525F-18C7-45E5-96D0-4BEFD1A2B4C7}">
      <dsp:nvSpPr>
        <dsp:cNvPr id="0" name=""/>
        <dsp:cNvSpPr/>
      </dsp:nvSpPr>
      <dsp:spPr>
        <a:xfrm>
          <a:off x="5900862" y="2251736"/>
          <a:ext cx="1583237" cy="288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813"/>
              </a:lnTo>
              <a:lnTo>
                <a:pt x="1583237" y="122813"/>
              </a:lnTo>
              <a:lnTo>
                <a:pt x="1583237" y="288073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8B8891-B804-4078-B4D2-647AE605F70B}">
      <dsp:nvSpPr>
        <dsp:cNvPr id="0" name=""/>
        <dsp:cNvSpPr/>
      </dsp:nvSpPr>
      <dsp:spPr>
        <a:xfrm>
          <a:off x="4468494" y="2251736"/>
          <a:ext cx="1432368" cy="330518"/>
        </a:xfrm>
        <a:custGeom>
          <a:avLst/>
          <a:gdLst/>
          <a:ahLst/>
          <a:cxnLst/>
          <a:rect l="0" t="0" r="0" b="0"/>
          <a:pathLst>
            <a:path>
              <a:moveTo>
                <a:pt x="1432368" y="0"/>
              </a:moveTo>
              <a:lnTo>
                <a:pt x="1432368" y="165259"/>
              </a:lnTo>
              <a:lnTo>
                <a:pt x="0" y="165259"/>
              </a:lnTo>
              <a:lnTo>
                <a:pt x="0" y="330518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0F330E-127A-487A-AD00-B0F4DA07BA3B}">
      <dsp:nvSpPr>
        <dsp:cNvPr id="0" name=""/>
        <dsp:cNvSpPr/>
      </dsp:nvSpPr>
      <dsp:spPr>
        <a:xfrm>
          <a:off x="1498960" y="2251736"/>
          <a:ext cx="4401902" cy="330518"/>
        </a:xfrm>
        <a:custGeom>
          <a:avLst/>
          <a:gdLst/>
          <a:ahLst/>
          <a:cxnLst/>
          <a:rect l="0" t="0" r="0" b="0"/>
          <a:pathLst>
            <a:path>
              <a:moveTo>
                <a:pt x="4401902" y="0"/>
              </a:moveTo>
              <a:lnTo>
                <a:pt x="4401902" y="165259"/>
              </a:lnTo>
              <a:lnTo>
                <a:pt x="0" y="165259"/>
              </a:lnTo>
              <a:lnTo>
                <a:pt x="0" y="330518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4E3DE-B567-4338-B7A4-E40F42050226}">
      <dsp:nvSpPr>
        <dsp:cNvPr id="0" name=""/>
        <dsp:cNvSpPr/>
      </dsp:nvSpPr>
      <dsp:spPr>
        <a:xfrm>
          <a:off x="4164422" y="344469"/>
          <a:ext cx="3472879" cy="1907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99943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Индивидуальная образовательная программа</a:t>
          </a:r>
        </a:p>
      </dsp:txBody>
      <dsp:txXfrm>
        <a:off x="4164422" y="344469"/>
        <a:ext cx="3472879" cy="1907266"/>
      </dsp:txXfrm>
    </dsp:sp>
    <dsp:sp modelId="{F6B74B25-495A-4D88-B895-B3C3B7703026}">
      <dsp:nvSpPr>
        <dsp:cNvPr id="0" name=""/>
        <dsp:cNvSpPr/>
      </dsp:nvSpPr>
      <dsp:spPr>
        <a:xfrm>
          <a:off x="5333487" y="2015865"/>
          <a:ext cx="1231139" cy="2360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333487" y="2015865"/>
        <a:ext cx="1231139" cy="236084"/>
      </dsp:txXfrm>
    </dsp:sp>
    <dsp:sp modelId="{C24A2810-E86E-4E45-BFCD-21D50785DAB3}">
      <dsp:nvSpPr>
        <dsp:cNvPr id="0" name=""/>
        <dsp:cNvSpPr/>
      </dsp:nvSpPr>
      <dsp:spPr>
        <a:xfrm>
          <a:off x="120665" y="2582255"/>
          <a:ext cx="2756588" cy="29766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99943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  </a:t>
          </a:r>
          <a:r>
            <a:rPr lang="ru-RU" sz="2400" kern="1200" dirty="0"/>
            <a:t>Учебный план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Предметы базового уровня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Предметы углубленного уровня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Элективные учебные предметы</a:t>
          </a:r>
        </a:p>
      </dsp:txBody>
      <dsp:txXfrm>
        <a:off x="120665" y="2582255"/>
        <a:ext cx="2756588" cy="2976646"/>
      </dsp:txXfrm>
    </dsp:sp>
    <dsp:sp modelId="{57E07F75-30A6-4F15-B53E-C3EF52816AF5}">
      <dsp:nvSpPr>
        <dsp:cNvPr id="0" name=""/>
        <dsp:cNvSpPr/>
      </dsp:nvSpPr>
      <dsp:spPr>
        <a:xfrm>
          <a:off x="845602" y="5439972"/>
          <a:ext cx="1231139" cy="2360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845602" y="5439972"/>
        <a:ext cx="1231139" cy="236084"/>
      </dsp:txXfrm>
    </dsp:sp>
    <dsp:sp modelId="{2FCD7E4D-E1BB-4869-957C-81AF68614897}">
      <dsp:nvSpPr>
        <dsp:cNvPr id="0" name=""/>
        <dsp:cNvSpPr/>
      </dsp:nvSpPr>
      <dsp:spPr>
        <a:xfrm>
          <a:off x="3207773" y="2582255"/>
          <a:ext cx="2521441" cy="193006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99943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Индивидуальный проект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Тема, форма проекта </a:t>
          </a:r>
        </a:p>
      </dsp:txBody>
      <dsp:txXfrm>
        <a:off x="3207773" y="2582255"/>
        <a:ext cx="2521441" cy="1930065"/>
      </dsp:txXfrm>
    </dsp:sp>
    <dsp:sp modelId="{0F803CE5-C86A-4C3F-BDF5-5E143DB8EB06}">
      <dsp:nvSpPr>
        <dsp:cNvPr id="0" name=""/>
        <dsp:cNvSpPr/>
      </dsp:nvSpPr>
      <dsp:spPr>
        <a:xfrm>
          <a:off x="3859864" y="4433105"/>
          <a:ext cx="1231139" cy="2360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859864" y="4433105"/>
        <a:ext cx="1231139" cy="236084"/>
      </dsp:txXfrm>
    </dsp:sp>
    <dsp:sp modelId="{C5A548C6-65C8-48A8-8CEB-492BBFA7A822}">
      <dsp:nvSpPr>
        <dsp:cNvPr id="0" name=""/>
        <dsp:cNvSpPr/>
      </dsp:nvSpPr>
      <dsp:spPr>
        <a:xfrm>
          <a:off x="6134012" y="2539809"/>
          <a:ext cx="2700175" cy="35305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99943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Внеурочная деятельность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Социальные практики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Предпрофессиональные пробы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Конкурсы, олимпиады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Образовательные экскурсии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Музейные уроки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Образовательные сессии</a:t>
          </a:r>
          <a:endParaRPr lang="ru-RU" sz="14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6134012" y="2539809"/>
        <a:ext cx="2700175" cy="3530565"/>
      </dsp:txXfrm>
    </dsp:sp>
    <dsp:sp modelId="{86032E1E-DCFC-4B6D-B01C-8958C65EE172}">
      <dsp:nvSpPr>
        <dsp:cNvPr id="0" name=""/>
        <dsp:cNvSpPr/>
      </dsp:nvSpPr>
      <dsp:spPr>
        <a:xfrm>
          <a:off x="6944249" y="5848344"/>
          <a:ext cx="1231139" cy="2360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944249" y="5848344"/>
        <a:ext cx="1231139" cy="236084"/>
      </dsp:txXfrm>
    </dsp:sp>
    <dsp:sp modelId="{9D77FF40-76F7-4B2A-AF1D-A4E3C228075B}">
      <dsp:nvSpPr>
        <dsp:cNvPr id="0" name=""/>
        <dsp:cNvSpPr/>
      </dsp:nvSpPr>
      <dsp:spPr>
        <a:xfrm>
          <a:off x="9129427" y="2582531"/>
          <a:ext cx="2590631" cy="19529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99943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Дополнительное образование</a:t>
          </a:r>
        </a:p>
      </dsp:txBody>
      <dsp:txXfrm>
        <a:off x="9129427" y="2582531"/>
        <a:ext cx="2590631" cy="1952906"/>
      </dsp:txXfrm>
    </dsp:sp>
    <dsp:sp modelId="{E7227438-F707-4C87-ACCA-CFE305D4A4E5}">
      <dsp:nvSpPr>
        <dsp:cNvPr id="0" name=""/>
        <dsp:cNvSpPr/>
      </dsp:nvSpPr>
      <dsp:spPr>
        <a:xfrm>
          <a:off x="9812545" y="4440042"/>
          <a:ext cx="1231139" cy="2360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9812545" y="4440042"/>
        <a:ext cx="1231139" cy="236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400">
              <a:buNone/>
            </a:pPr>
            <a:r>
              <a:rPr lang="ru-RU" sz="12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400">
              <a:buNone/>
            </a:pPr>
            <a:r>
              <a:rPr lang="ru-RU" sz="12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30.04.2019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>
              <a:spcBef>
                <a:spcPts val="1"/>
              </a:spcBef>
            </a:pPr>
            <a:r>
              <a:rPr lang="ru-RU" sz="3200" b="1" dirty="0">
                <a:solidFill>
                  <a:srgbClr val="514843"/>
                </a:solidFill>
              </a:rPr>
              <a:t>Организация проектной деятельности в соответствии с ФГОС </a:t>
            </a:r>
            <a:r>
              <a:rPr lang="ru-RU" sz="3200" b="1" dirty="0" smtClean="0">
                <a:solidFill>
                  <a:srgbClr val="514843"/>
                </a:solidFill>
              </a:rPr>
              <a:t>СОО</a:t>
            </a:r>
            <a:endParaRPr lang="ru-RU" sz="3200" b="1" i="0" baseline="0" dirty="0">
              <a:solidFill>
                <a:srgbClr val="514843"/>
              </a:solidFill>
              <a:latin typeface="Plantagenet Cherokee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r="2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проектной деятельности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246305"/>
              </p:ext>
            </p:extLst>
          </p:nvPr>
        </p:nvGraphicFramePr>
        <p:xfrm>
          <a:off x="139148" y="81545"/>
          <a:ext cx="11797748" cy="6644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9881"/>
                <a:gridCol w="6336875"/>
                <a:gridCol w="2721683"/>
                <a:gridCol w="1389309"/>
              </a:tblGrid>
              <a:tr h="2530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Месяц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Работа над проектом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Форма работы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этап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</a:tr>
              <a:tr h="1351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Сентябрь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выбор вида проекта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выбор темы, утверждение тем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3) постановка цели и задач, предмет, объект, гипотеза, методы исследования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4) определение актуальности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5) заполнение отчёта о ходе выполнения </a:t>
                      </a:r>
                      <a:r>
                        <a:rPr lang="ru-RU" sz="1400" dirty="0" smtClean="0">
                          <a:effectLst/>
                        </a:rPr>
                        <a:t>проекта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1.учебное занятие 2.самостоятельная 3.консультативная 4.групповая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5.самоанализ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Подготовительный этап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</a:tr>
              <a:tr h="9667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Октябрь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составление плана работы над проектом (структура проекта)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осуществление поиска, сбора информации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3) заполнение отчёта о ходе выполнения проекта </a:t>
                      </a: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1.учебное занятие 2.самостоятельная </a:t>
                      </a:r>
                      <a:r>
                        <a:rPr lang="ru-RU" sz="1400" dirty="0" smtClean="0">
                          <a:effectLst/>
                        </a:rPr>
                        <a:t>3.самоанализ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Основной этап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</a:tr>
              <a:tr h="6658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Ноябрь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систематизация и анализ собранной информации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 заполнение отчёта о ходе выполнения </a:t>
                      </a:r>
                      <a:r>
                        <a:rPr lang="ru-RU" sz="1400" dirty="0" smtClean="0">
                          <a:effectLst/>
                        </a:rPr>
                        <a:t>проекта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1.самостоятельная 2.консультативная </a:t>
                      </a:r>
                      <a:r>
                        <a:rPr lang="ru-RU" sz="1400" dirty="0" smtClean="0">
                          <a:effectLst/>
                        </a:rPr>
                        <a:t>3.самоанализ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2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переход к практической части (опрос, анкетирование, эксперимент, моделирование и т.д.)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оформление отчёта о ходе выполнения </a:t>
                      </a:r>
                      <a:r>
                        <a:rPr lang="ru-RU" sz="1400" dirty="0" smtClean="0">
                          <a:effectLst/>
                        </a:rPr>
                        <a:t>проекта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1.самостоятельная (опытно-экспериментальная, практическая) </a:t>
                      </a:r>
                      <a:r>
                        <a:rPr lang="ru-RU" sz="1400" dirty="0" smtClean="0">
                          <a:effectLst/>
                        </a:rPr>
                        <a:t>2.самоанали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3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Январь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переход к практической части (опрос, анкетирование, эксперимент, моделирование и т.д.)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оформление отчёта о ходе выполнения </a:t>
                      </a:r>
                      <a:r>
                        <a:rPr lang="ru-RU" sz="1400" dirty="0" smtClean="0">
                          <a:effectLst/>
                        </a:rPr>
                        <a:t>проекта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1.самостоятельная (опытно-экспериментальная, практическая) </a:t>
                      </a:r>
                      <a:r>
                        <a:rPr lang="ru-RU" sz="1400" dirty="0" smtClean="0">
                          <a:effectLst/>
                        </a:rPr>
                        <a:t>2.самоанализ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79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Февраль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оформление проекта (</a:t>
                      </a:r>
                      <a:r>
                        <a:rPr lang="ru-RU" sz="1400" dirty="0" err="1">
                          <a:effectLst/>
                        </a:rPr>
                        <a:t>Word</a:t>
                      </a:r>
                      <a:r>
                        <a:rPr lang="ru-RU" sz="1400" dirty="0">
                          <a:effectLst/>
                        </a:rPr>
                        <a:t> - документ, презентация продукта)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экспертиза руководителя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3) предзащита проекта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4) внесение дополнений и корректировка </a:t>
                      </a: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1.самостоятельная 2.консультативная 3.групповая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69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Март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Апрель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Защита проекта- публичное выступление (апрель, май - участие в конференциях различного уровня</a:t>
                      </a:r>
                      <a:r>
                        <a:rPr lang="ru-RU" sz="1400" dirty="0" smtClean="0">
                          <a:effectLst/>
                        </a:rPr>
                        <a:t>)</a:t>
                      </a:r>
                      <a:endParaRPr lang="ru-RU" sz="1400" dirty="0">
                        <a:effectLst/>
                      </a:endParaRPr>
                    </a:p>
                  </a:txBody>
                  <a:tcPr marL="29669" marR="296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Заключительный этап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9669" marR="296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61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609600"/>
          </a:xfrm>
        </p:spPr>
        <p:txBody>
          <a:bodyPr/>
          <a:lstStyle/>
          <a:p>
            <a:r>
              <a:rPr lang="ru-RU" b="1" dirty="0"/>
              <a:t>Форма промежуточного контроля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692433"/>
              </p:ext>
            </p:extLst>
          </p:nvPr>
        </p:nvGraphicFramePr>
        <p:xfrm>
          <a:off x="188843" y="665737"/>
          <a:ext cx="11827565" cy="6169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2957"/>
                <a:gridCol w="4407894"/>
                <a:gridCol w="5706714"/>
              </a:tblGrid>
              <a:tr h="466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Период оценивания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Критерии оценивания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Оценивание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</a:tr>
              <a:tr h="22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сентябрь -октябрь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Определение  учащимся тематики  и актуальности проекта /исследования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Составить  развернутый  план работы над проектом /исследованием с указанием временных интервалов, инструментов и методов, с определением целей и задач проекта /исследования, возможных рисков, определением конечного продукта/исследования.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Представление паспорта проекта.</a:t>
                      </a:r>
                      <a:endParaRPr lang="ru-RU" sz="1400" u="none" strike="noStrike" dirty="0">
                        <a:effectLst/>
                        <a:latin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«5» -  Самостоятельная работа по всем пунктам с минимальной помощью руководителя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«4» -  Работа в целом свидетельствует о способности самостоятельно с опорой на помощь руководителя определять проблему и находить пути её решения;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«3» - Низкая способность приобретать новые знания и/или осваивать новые способы действий, достигать более глубокого понимания изученного. работа выполнена  в основном   под руководством  педагога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«2» - работа не готова к публичному представлению </a:t>
                      </a:r>
                      <a:r>
                        <a:rPr lang="ru-RU" sz="1400" dirty="0" smtClean="0">
                          <a:effectLst/>
                        </a:rPr>
                        <a:t>темы</a:t>
                      </a:r>
                      <a:endParaRPr lang="ru-RU" sz="1400" dirty="0">
                        <a:effectLst/>
                      </a:endParaRPr>
                    </a:p>
                  </a:txBody>
                  <a:tcPr marL="23456" marR="23456" marT="23456" marB="23456"/>
                </a:tc>
              </a:tr>
              <a:tr h="1116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ноябрь-декабрь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>
                          <a:effectLst/>
                        </a:rPr>
                        <a:t> Сбор теоретической информации по направлению проекта/исследования, её структурирование, компилирование. 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>
                          <a:effectLst/>
                        </a:rPr>
                        <a:t>Начало экспериментальной  деятельности.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>
                          <a:effectLst/>
                        </a:rPr>
                        <a:t> Промежуточный отчет за полугодие.</a:t>
                      </a:r>
                      <a:endParaRPr lang="ru-RU" sz="1400" u="none" strike="noStrike">
                        <a:effectLst/>
                        <a:latin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</a:tr>
              <a:tr h="1116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январь-март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Завершение экспериментальной части.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Оформление   проекта/исследования.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Подготовка презентации (к публичному выступлению). Подготовка к презентации продукта.</a:t>
                      </a:r>
                      <a:endParaRPr lang="ru-RU" sz="1400" u="none" strike="noStrike" dirty="0">
                        <a:effectLst/>
                        <a:latin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</a:tr>
              <a:tr h="902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апрель-май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Публичное  представление результатов исследования/проекта.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u="none" strike="noStrike" dirty="0">
                          <a:effectLst/>
                        </a:rPr>
                        <a:t>Рефлексия</a:t>
                      </a:r>
                      <a:endParaRPr lang="ru-RU" sz="1400" u="none" strike="noStrike" dirty="0">
                        <a:effectLst/>
                        <a:latin typeface="Calibri"/>
                      </a:endParaRPr>
                    </a:p>
                  </a:txBody>
                  <a:tcPr marL="23456" marR="23456" marT="23456" marB="23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основании Положения о подготовке и защите индивидуального проекта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обучающимися старших классов ( с учетом требований рабочей тетради</a:t>
                      </a:r>
                      <a:r>
                        <a:rPr lang="ru-RU" sz="1400" dirty="0" smtClean="0">
                          <a:effectLst/>
                        </a:rPr>
                        <a:t>)</a:t>
                      </a:r>
                      <a:endParaRPr lang="ru-RU" sz="1400" dirty="0">
                        <a:effectLst/>
                      </a:endParaRPr>
                    </a:p>
                  </a:txBody>
                  <a:tcPr marL="23456" marR="23456" marT="23456" marB="2345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13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r>
              <a:rPr lang="ru-RU" b="1" dirty="0"/>
              <a:t>Тема 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формулировки темы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начальный и очень серьезный этап любого исследования. Тема должна быть актуальной, т.е. практически полезной и представлять интерес в научном отношении. Выбирая тему исследования, автор должен руководствоваться несколькими правилами: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должна быть интересна, должна увлекать, соответствовать склонностям автора,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должна быть выполнима, решение ее должно принести реальную пользу,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названии должна быть заложена какая-то проблема, вопрос или тайна,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должно выражать главную идею,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должно быть коротким, ёмким по содержанию, привлекательным и по возможности, максимально индивидуальным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65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ДНЕВНИК РАБОТЫ НАД ПРОЕКТОМ. </a:t>
            </a:r>
            <a:br>
              <a:rPr lang="ru-RU" b="1" dirty="0" smtClean="0"/>
            </a:br>
            <a:r>
              <a:rPr lang="ru-RU" b="1" dirty="0" smtClean="0"/>
              <a:t>ПАСПОРТ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8666630"/>
              </p:ext>
            </p:extLst>
          </p:nvPr>
        </p:nvGraphicFramePr>
        <p:xfrm>
          <a:off x="823068" y="1510748"/>
          <a:ext cx="10666568" cy="4428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137"/>
                <a:gridCol w="4176696"/>
                <a:gridCol w="5904735"/>
              </a:tblGrid>
              <a:tr h="167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</a:tr>
              <a:tr h="4460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области, которые меня интересуют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</a:tr>
              <a:tr h="4096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 варианты тем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817" marR="41817" marT="0" marB="0"/>
                </a:tc>
              </a:tr>
              <a:tr h="2230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Мой научный руководитель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 подпись научного руководителя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</a:tr>
              <a:tr h="5575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научным руководителем согласована предметная область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</a:tr>
              <a:tr h="5446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научным руководителем согласована тема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</a:tr>
              <a:tr h="8363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Тема, утвержденная Методическим советом гимназии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 подпись научного руководителя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817" marR="4181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77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КАЛЕНДАРНЫЙ ГРАФИК РАБОТЫ НА ПРОЕКТОМ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390856"/>
              </p:ext>
            </p:extLst>
          </p:nvPr>
        </p:nvGraphicFramePr>
        <p:xfrm>
          <a:off x="844827" y="954156"/>
          <a:ext cx="10495721" cy="55788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093"/>
                <a:gridCol w="7976547"/>
                <a:gridCol w="1174081"/>
              </a:tblGrid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3362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5719" marR="35719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Подача заявки на защиту проектной/исследовательской работы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проектных /исследовательских работ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  <a:tr h="1428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проектных /исследовательских работ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719" marR="3571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2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ИССЛЕДОВАНИЯ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61819"/>
              </p:ext>
            </p:extLst>
          </p:nvPr>
        </p:nvGraphicFramePr>
        <p:xfrm>
          <a:off x="834888" y="1599080"/>
          <a:ext cx="11092070" cy="4680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2182"/>
                <a:gridCol w="6549888"/>
              </a:tblGrid>
              <a:tr h="1044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Гипотеза исследования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исследования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  <a:tr h="558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Предполагаемые результаты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9164" marR="391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22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00134"/>
              </p:ext>
            </p:extLst>
          </p:nvPr>
        </p:nvGraphicFramePr>
        <p:xfrm>
          <a:off x="675861" y="1597150"/>
          <a:ext cx="11002617" cy="5019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2791"/>
                <a:gridCol w="6559826"/>
              </a:tblGrid>
              <a:tr h="1539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Аналоги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работы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Дальнейшее развитие проекта: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  <a:tr h="441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Личный вклад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8480" marR="384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ПРОЕКТОВ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311965"/>
            <a:ext cx="10401300" cy="4860235"/>
          </a:xfrm>
        </p:spPr>
        <p:txBody>
          <a:bodyPr/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10 классе защита проходит в конце учебного года по специальному графику с учетом направленности, вида и формы ИИП. В особых случаях при наличии соответствующих сертификатов допускается в качестве защиты проекта засчитывать выступление обучающихся на конференциях и соревнованиях регионального, общероссийского, международного уровня (не ниже 3 места).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индивидуального итогового проекта является обязательной для всех обучающихся.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защите индивидуального итогового проекта формируются комиссии, которые могут включать партнеров школы, старшеклассников, родителей (законных представителей).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300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04741"/>
              </p:ext>
            </p:extLst>
          </p:nvPr>
        </p:nvGraphicFramePr>
        <p:xfrm>
          <a:off x="119264" y="1391849"/>
          <a:ext cx="11857387" cy="55199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9684"/>
                <a:gridCol w="5525832"/>
                <a:gridCol w="435618"/>
                <a:gridCol w="335046"/>
                <a:gridCol w="335046"/>
                <a:gridCol w="335046"/>
                <a:gridCol w="335046"/>
                <a:gridCol w="335046"/>
                <a:gridCol w="335046"/>
                <a:gridCol w="335046"/>
                <a:gridCol w="335046"/>
                <a:gridCol w="212353"/>
                <a:gridCol w="135639"/>
                <a:gridCol w="462631"/>
                <a:gridCol w="462631"/>
                <a:gridCol w="462631"/>
              </a:tblGrid>
              <a:tr h="80833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Критерий оценки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Уровни </a:t>
                      </a:r>
                      <a:r>
                        <a:rPr lang="ru-RU" sz="1000" dirty="0" err="1">
                          <a:effectLst/>
                        </a:rPr>
                        <a:t>сформированности</a:t>
                      </a:r>
                      <a:r>
                        <a:rPr lang="ru-RU" sz="1000" dirty="0">
                          <a:effectLst/>
                        </a:rPr>
                        <a:t> навыков проектной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деятельности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Ф.И. учащегося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Ф.И. учащегося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Ф.И. учащегося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Ф.И. учащегося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856">
                <a:tc rowSpan="16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</a:rPr>
                        <a:t>Сформированность</a:t>
                      </a:r>
                      <a:r>
                        <a:rPr lang="ru-RU" sz="1000" b="1" dirty="0">
                          <a:effectLst/>
                        </a:rPr>
                        <a:t> познавательных универсальных учебных действий (самостоятельное приобретение знаний, уровень знаний и решение проблем)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gridSpan="1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 Наличие четко сформулированной проблемы, идеи, замысла проекта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может сформулировать свой замысел, но недостаточно понимает общую  проблему, затрудняется в формулировке основополагающих и дополнительных вопросов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формулирует проблему, замысел, но недостаточно умеет выделять главное в проекте, исследовании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самостоятельно формулирует проблему и обосновывает (аргументирует) пути решения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 Соответствие замысла путям и методам решения, наличие логики исследования, логики проектирования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6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наличие общей последовательности действий по решению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6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наличие осознанных, взаимосвязанных действий по решению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6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наличие оригинальных способов решения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 Умение отбирать и структурировать информацию в соответствии с замыслом исследования, проекта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демонстрирует поверхностные реферативные навыки работы с информацией, количество источников информации ограничено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обучающийся отбирает необходимую информацию и структурирует ее в соответствии с темой, целью, замыслом (идеей проекта)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отбирает, структурирует и оценивает информацию в соответствии с темой, замыслом (идеей, целью) работы, используя разные источники информации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4. Умение аргументировать предлагаемые решения проблемы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называет или демонстрирует пути решения проблемы, но затрудняется с аргументацией выбранных способов достижения цели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пытается аргументировать пути решения проблемы, но делает это недостаточно весомо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обучающийся самостоятелен в аргументации путей решения проблемы, способов реализации замысла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3068" marR="330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990" y="127381"/>
            <a:ext cx="11229699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Лист оценивания учебно-исследовательских и проектных работ учащихся 9-11 классов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(для руководителя проекта)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сформированность регулятивных универсальных учебных действий оценивается руководителем работы в формате письменного отзыва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до защиты работы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;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сформированность информационно-коммуникативных навыков оценивается непосредственно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на защите работы.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5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9917596" cy="2219691"/>
          </a:xfrm>
        </p:spPr>
        <p:txBody>
          <a:bodyPr anchor="ctr"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sz="3200" b="1" dirty="0" smtClean="0">
                <a:solidFill>
                  <a:srgbClr val="514843"/>
                </a:solidFill>
              </a:rPr>
              <a:t>СПАСИБО ЗА ВНИМАНИЕ!</a:t>
            </a:r>
            <a:endParaRPr lang="ru-RU" sz="3200" b="1" i="0" baseline="0" dirty="0">
              <a:solidFill>
                <a:srgbClr val="514843"/>
              </a:solidFill>
              <a:latin typeface="Plantagenet Cherokee"/>
            </a:endParaRPr>
          </a:p>
        </p:txBody>
      </p:sp>
    </p:spTree>
    <p:extLst>
      <p:ext uri="{BB962C8B-B14F-4D97-AF65-F5344CB8AC3E}">
        <p14:creationId xmlns:p14="http://schemas.microsoft.com/office/powerpoint/2010/main" val="257614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009" y="4723701"/>
            <a:ext cx="10488685" cy="1096962"/>
          </a:xfrm>
        </p:spPr>
        <p:txBody>
          <a:bodyPr>
            <a:noAutofit/>
          </a:bodyPr>
          <a:lstStyle/>
          <a:p>
            <a:r>
              <a:rPr lang="ru-RU" sz="4400" dirty="0" smtClean="0"/>
              <a:t>Главная  </a:t>
            </a:r>
            <a:r>
              <a:rPr lang="ru-RU" sz="4400" dirty="0"/>
              <a:t>цель ФГОС </a:t>
            </a:r>
            <a:r>
              <a:rPr lang="ru-RU" sz="4400" dirty="0" smtClean="0"/>
              <a:t>СОО </a:t>
            </a:r>
            <a:r>
              <a:rPr lang="ru-RU" sz="4400" dirty="0"/>
              <a:t>– готовность выпускников к профессиональному самоопределению, на основе самостоятельного построения ими индивидуально ориентированного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0507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211" y="76200"/>
            <a:ext cx="10559371" cy="109696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200" b="1" dirty="0"/>
              <a:t>Цель Основной образовательной программы СОО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6199" y="1498600"/>
            <a:ext cx="9870209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старшеклассников в процесс проектирования собственного профессионального будущего, дать возможность приобрести начальный опыт реализации собственного карьерного замысла, сформировать готовность к продолжению образования и выстраиванию карьеры на протяжении всей жизни.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выстраивается модель профильного обучения в условиях социального партнерства как пробы будущего </a:t>
            </a:r>
          </a:p>
        </p:txBody>
      </p:sp>
    </p:spTree>
    <p:extLst>
      <p:ext uri="{BB962C8B-B14F-4D97-AF65-F5344CB8AC3E}">
        <p14:creationId xmlns:p14="http://schemas.microsoft.com/office/powerpoint/2010/main" val="139516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471781"/>
              </p:ext>
            </p:extLst>
          </p:nvPr>
        </p:nvGraphicFramePr>
        <p:xfrm>
          <a:off x="390274" y="226143"/>
          <a:ext cx="11801725" cy="6457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485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Эффективный учебный план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 учебный план является переходным учебным планом от федерального компонента среднего общего образования к ФГОС среднего общего образования и обусловлен необходимостью сохранить преемственность в программах основного и среднего общего образования в обучении учащихся 10 – 11 классов, не обучавшихся в основной школе по новым образовательным стандартам. Эффективный учебный план построен на принципе профильного обучения. </a:t>
            </a:r>
          </a:p>
          <a:p>
            <a:pPr algn="just"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Профили: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технологический: математика, физика, информатика;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естественнонаучный: математика, химия, биология;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(за счет элективных курсов углублено обществознание, введен курс по праву)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405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76200"/>
            <a:ext cx="10425182" cy="1096962"/>
          </a:xfrm>
        </p:spPr>
        <p:txBody>
          <a:bodyPr/>
          <a:lstStyle/>
          <a:p>
            <a:pPr algn="ctr"/>
            <a:r>
              <a:rPr lang="ru-RU" b="1" dirty="0"/>
              <a:t> Эффективный учебный </a:t>
            </a:r>
            <a:r>
              <a:rPr lang="ru-RU" b="1" dirty="0" smtClean="0"/>
              <a:t>план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1295400"/>
            <a:ext cx="112014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углубленного изучения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профиле;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предмет «Индивидуальный проект» (1 час в неделю с делением на профильные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 профильных классах);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силение  индивидуализации  образовательного маршрута за счет: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элективных курсов;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внеурочной деятельности;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образовательных сессий в ЦО «Интеллект»;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отдельных мероприятий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2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125865"/>
              </p:ext>
            </p:extLst>
          </p:nvPr>
        </p:nvGraphicFramePr>
        <p:xfrm>
          <a:off x="59634" y="51758"/>
          <a:ext cx="12132365" cy="60160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02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4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4622">
                  <a:extLst>
                    <a:ext uri="{9D8B030D-6E8A-4147-A177-3AD203B41FA5}">
                      <a16:colId xmlns:a16="http://schemas.microsoft.com/office/drawing/2014/main" xmlns="" val="3029996201"/>
                    </a:ext>
                  </a:extLst>
                </a:gridCol>
                <a:gridCol w="1269342">
                  <a:extLst>
                    <a:ext uri="{9D8B030D-6E8A-4147-A177-3AD203B41FA5}">
                      <a16:colId xmlns:a16="http://schemas.microsoft.com/office/drawing/2014/main" xmlns="" val="3934843984"/>
                    </a:ext>
                  </a:extLst>
                </a:gridCol>
                <a:gridCol w="1319306">
                  <a:extLst>
                    <a:ext uri="{9D8B030D-6E8A-4147-A177-3AD203B41FA5}">
                      <a16:colId xmlns:a16="http://schemas.microsoft.com/office/drawing/2014/main" xmlns="" val="1565138642"/>
                    </a:ext>
                  </a:extLst>
                </a:gridCol>
                <a:gridCol w="1252330"/>
                <a:gridCol w="2235625"/>
                <a:gridCol w="1066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7269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Предметная область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Учебные предметы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Технологический профиль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Естественно-научный профиль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Универсальный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профиль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Базовый уровень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Углубленный уровень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Базовый уровень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Углубленный уровень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Базовый </a:t>
                      </a:r>
                      <a:r>
                        <a:rPr lang="ru-RU" sz="1400" dirty="0" smtClean="0">
                          <a:effectLst/>
                        </a:rPr>
                        <a:t>уровень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684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Обязательные учебные предметы, общие для всех профилей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290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Русский </a:t>
                      </a:r>
                      <a:r>
                        <a:rPr lang="ru-RU" sz="1300" dirty="0">
                          <a:effectLst/>
                        </a:rPr>
                        <a:t>язык и литература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Русский язык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68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9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Литература 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204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204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2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Иностранные языки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Английский язык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204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7481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Математика и информатика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Математика: алгебра и начала математического анализа, геометрия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FF0000"/>
                          </a:solidFill>
                          <a:effectLst/>
                        </a:rPr>
                        <a:t>408</a:t>
                      </a:r>
                      <a:endParaRPr lang="ru-RU" sz="13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408</a:t>
                      </a:r>
                      <a:endParaRPr lang="ru-RU" sz="13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r>
                        <a:rPr lang="ru-RU" sz="1300" dirty="0" smtClean="0">
                          <a:effectLst/>
                        </a:rPr>
                        <a:t>272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1904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Информатика 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FF0000"/>
                          </a:solidFill>
                          <a:effectLst/>
                        </a:rPr>
                        <a:t>272</a:t>
                      </a:r>
                      <a:endParaRPr lang="ru-RU" sz="1300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68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68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</a:tr>
              <a:tr h="21190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Общественные науки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История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1904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География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</a:tr>
              <a:tr h="211904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Обществознание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</a:tr>
              <a:tr h="20686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Физическая культура, экология и ОБЖ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Физическая культура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2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ОБЖ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2906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Естественные науки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Физика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340</a:t>
                      </a:r>
                      <a:endParaRPr lang="ru-RU" sz="13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136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136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</a:tr>
              <a:tr h="23290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Химия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</a:tr>
              <a:tr h="23290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Биология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204</a:t>
                      </a:r>
                      <a:endParaRPr lang="ru-RU" sz="13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</a:tr>
              <a:tr h="2096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FF0000"/>
                          </a:solidFill>
                          <a:effectLst/>
                        </a:rPr>
                        <a:t>Индивидуальный проект </a:t>
                      </a:r>
                      <a:endParaRPr lang="ru-RU" sz="13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68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68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r>
                        <a:rPr lang="ru-RU" sz="1300" dirty="0" smtClean="0">
                          <a:effectLst/>
                        </a:rPr>
                        <a:t>68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290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Элективные курсы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2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Элективные курсы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170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578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96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Общая нагрузка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2516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2516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4080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8" marR="406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58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Индивидуальный проект 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609600" y="1600200"/>
            <a:ext cx="1047750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– систематизация сформированных в основной школе универсальных учебных действий: умения самостоятельно формулировать проблему и проектировать способы ее решения</a:t>
            </a:r>
          </a:p>
          <a:p>
            <a:pPr marL="0" indent="0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проекта - формат оценки успешности освоения и применения обучающимися универсальных учебных действий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alt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19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dirty="0"/>
              <a:t>Защита проектов в </a:t>
            </a:r>
            <a:r>
              <a:rPr lang="ru-RU" altLang="ru-RU" sz="4000" dirty="0" smtClean="0"/>
              <a:t>10 </a:t>
            </a:r>
            <a:r>
              <a:rPr lang="ru-RU" altLang="ru-RU" sz="4000" dirty="0"/>
              <a:t>классе 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рабочей программы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проектной деятельности (сентябрь-май)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промежуточного и итогового контроля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проектов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руководителя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защиты проектов</a:t>
            </a:r>
          </a:p>
          <a:p>
            <a:pPr marL="0" indent="0">
              <a:buNone/>
            </a:pPr>
            <a:endParaRPr lang="ru-RU" altLang="ru-RU" sz="3600" dirty="0"/>
          </a:p>
        </p:txBody>
      </p:sp>
    </p:spTree>
    <p:extLst>
      <p:ext uri="{BB962C8B-B14F-4D97-AF65-F5344CB8AC3E}">
        <p14:creationId xmlns:p14="http://schemas.microsoft.com/office/powerpoint/2010/main" val="3107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C4BE4E686030443BC4D32F83FEF82BC" ma:contentTypeVersion="3" ma:contentTypeDescription="Создание документа." ma:contentTypeScope="" ma:versionID="a6d312c33e3c781671ed9c5a28c607c9">
  <xsd:schema xmlns:xsd="http://www.w3.org/2001/XMLSchema" xmlns:xs="http://www.w3.org/2001/XMLSchema" xmlns:p="http://schemas.microsoft.com/office/2006/metadata/properties" xmlns:ns2="723e4eb6-1972-457d-ab18-ab8cd077e00f" targetNamespace="http://schemas.microsoft.com/office/2006/metadata/properties" ma:root="true" ma:fieldsID="4b5d00736cdb4f08de72f87fdbfec99c" ns2:_="">
    <xsd:import namespace="723e4eb6-1972-457d-ab18-ab8cd077e00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e4eb6-1972-457d-ab18-ab8cd077e0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Хэш подсказки о совместном доступе" ma:internalName="SharingHintHash" ma:readOnly="true">
      <xsd:simpleType>
        <xsd:restriction base="dms:Text"/>
      </xsd:simpleType>
    </xsd:element>
    <xsd:element name="SharedWithDetails" ma:index="10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86CB06-BA58-41C4-83E3-AB92004F2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110834-C586-44F0-BD48-D6E0A38CB0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3e4eb6-1972-457d-ab18-ab8cd077e0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71D923-FD6F-447E-A6CF-E21726220BCA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723e4eb6-1972-457d-ab18-ab8cd077e00f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1494</Words>
  <Application>Microsoft Office PowerPoint</Application>
  <PresentationFormat>Произвольный</PresentationFormat>
  <Paragraphs>523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Academic Literature 16x9</vt:lpstr>
      <vt:lpstr>Организация проектной деятельности в соответствии с ФГОС СОО</vt:lpstr>
      <vt:lpstr>Главная  цель ФГОС СОО – готовность выпускников к профессиональному самоопределению, на основе самостоятельного построения ими индивидуально ориентированного образования</vt:lpstr>
      <vt:lpstr> Цель Основной образовательной программы СОО </vt:lpstr>
      <vt:lpstr>Презентация PowerPoint</vt:lpstr>
      <vt:lpstr>Эффективный учебный план </vt:lpstr>
      <vt:lpstr> Эффективный учебный план </vt:lpstr>
      <vt:lpstr>Презентация PowerPoint</vt:lpstr>
      <vt:lpstr>Индивидуальный проект </vt:lpstr>
      <vt:lpstr>Защита проектов в 10 классе </vt:lpstr>
      <vt:lpstr>Этапы проектной деятельности</vt:lpstr>
      <vt:lpstr>Форма промежуточного контроля</vt:lpstr>
      <vt:lpstr> Тема проекта </vt:lpstr>
      <vt:lpstr>ДНЕВНИК РАБОТЫ НАД ПРОЕКТОМ.  ПАСПОРТ ПРОЕКТА</vt:lpstr>
      <vt:lpstr>КАЛЕНДАРНЫЙ ГРАФИК РАБОТЫ НА ПРОЕКТОМ </vt:lpstr>
      <vt:lpstr>ПАСПОРТ ИССЛЕДОВАНИЯ</vt:lpstr>
      <vt:lpstr>ПАСПОРТ ПРОЕКТА</vt:lpstr>
      <vt:lpstr>ЗАЩИТА ПРОЕКТОВ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2015-08-26T07:16:38Z</dcterms:created>
  <dcterms:modified xsi:type="dcterms:W3CDTF">2019-04-30T14:08:27Z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  <property fmtid="{D5CDD505-2E9C-101B-9397-08002B2CF9AE}" pid="3" name="ContentTypeId">
    <vt:lpwstr>0x0101000C4BE4E686030443BC4D32F83FEF82BC</vt:lpwstr>
  </property>
</Properties>
</file>