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56" r:id="rId2"/>
    <p:sldId id="265" r:id="rId3"/>
    <p:sldId id="258" r:id="rId4"/>
    <p:sldId id="261" r:id="rId5"/>
    <p:sldId id="259" r:id="rId6"/>
    <p:sldId id="260" r:id="rId7"/>
    <p:sldId id="262" r:id="rId8"/>
    <p:sldId id="263" r:id="rId9"/>
    <p:sldId id="26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90" autoAdjust="0"/>
    <p:restoredTop sz="94660"/>
  </p:normalViewPr>
  <p:slideViewPr>
    <p:cSldViewPr snapToGrid="0">
      <p:cViewPr>
        <p:scale>
          <a:sx n="79" d="100"/>
          <a:sy n="79" d="100"/>
        </p:scale>
        <p:origin x="-342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EBE8C-B311-4876-80C8-3123DEA5CCB0}" type="datetimeFigureOut">
              <a:rPr lang="ru-RU" smtClean="0"/>
              <a:t>04.09.2024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51D08-99D2-42B6-BA2A-E676D37A2B5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51D08-99D2-42B6-BA2A-E676D37A2B52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E1CD1C45-6A4D-4237-B39C-2D58F401A8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77211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E9AD93DB-2DB0-4B2D-884B-6EC45344325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79162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=""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59D7542C-E4AE-488F-BC75-2E7ED83910C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95495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905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=""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3976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240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06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742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9470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858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077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pPr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=""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4538C9FA-DA5E-4785-8F4A-CA481A3A652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61953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72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yandex.ru/cloud/66d5714584227c6e67e5d45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98820541-DBA9-4D5D-8FAD-4385CAA376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Векторный фон для сочный цветов с заставками">
            <a:extLst>
              <a:ext uri="{FF2B5EF4-FFF2-40B4-BE49-F238E27FC236}">
                <a16:creationId xmlns="" xmlns:a16="http://schemas.microsoft.com/office/drawing/2014/main" id="{122B63F2-A6D5-4DF6-C470-82AA918D73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7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1" name="Rectangle 10">
            <a:extLst>
              <a:ext uri="{FF2B5EF4-FFF2-40B4-BE49-F238E27FC236}">
                <a16:creationId xmlns="" xmlns:a16="http://schemas.microsoft.com/office/drawing/2014/main" id="{094F10E6-9317-4287-B0C9-C84A09A57B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73748" y="1884923"/>
            <a:ext cx="4220495" cy="38442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dist="190500" dir="8100000" algn="tl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394CC05-2AF8-54A9-6A0A-99BDA597E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452" y="3209871"/>
            <a:ext cx="4419847" cy="767325"/>
          </a:xfrm>
          <a:noFill/>
          <a:effectLst/>
        </p:spPr>
        <p:txBody>
          <a:bodyPr anchor="b">
            <a:normAutofit fontScale="90000"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</a:rPr>
              <a:t>Инфин</a:t>
            </a:r>
            <a:r>
              <a:rPr lang="en-US" sz="4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  <a:r>
              <a:rPr lang="ru-RU" sz="4400" dirty="0">
                <a:solidFill>
                  <a:srgbClr val="000000"/>
                </a:solidFill>
              </a:rPr>
              <a:t>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5CB2245-D5AB-9C66-FE33-AA011BAF1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5776" y="2347891"/>
            <a:ext cx="3536438" cy="683568"/>
          </a:xfrm>
        </p:spPr>
        <p:txBody>
          <a:bodyPr anchor="ctr">
            <a:noAutofit/>
          </a:bodyPr>
          <a:lstStyle/>
          <a:p>
            <a:r>
              <a:rPr lang="ru-RU" sz="2000" dirty="0">
                <a:solidFill>
                  <a:srgbClr val="000000"/>
                </a:solidFill>
              </a:rPr>
              <a:t>Центр цифрового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65890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F0C817C9-850F-4FB6-B93B-CF3076C4A5C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159433A8-B67D-4675-AFDE-131069A70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3">
                <a:extLst>
                  <a:ext uri="{96DAC541-7B7A-43D3-8B79-37D633B846F1}">
                    <asvg:svgBlip xmlns="" xmlns:asvg="http://schemas.microsoft.com/office/drawing/2016/SVG/main" r:embed="rId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="" xmlns:a16="http://schemas.microsoft.com/office/drawing/2014/main" id="{E1CD1C45-6A4D-4237-B39C-2D58F401A8C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50" name="Rectangle 49">
            <a:extLst>
              <a:ext uri="{FF2B5EF4-FFF2-40B4-BE49-F238E27FC236}">
                <a16:creationId xmlns="" xmlns:a16="http://schemas.microsoft.com/office/drawing/2014/main" id="{791BC6C1-432B-468A-9868-A275F24A6B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85233AC3-4E84-4387-AAFF-A500B445AE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4884" y="0"/>
            <a:ext cx="12196883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7">
            <a:extLst>
              <a:ext uri="{FF2B5EF4-FFF2-40B4-BE49-F238E27FC236}">
                <a16:creationId xmlns="" xmlns:a16="http://schemas.microsoft.com/office/drawing/2014/main" id="{000D408D-84C2-4911-89AE-8BBD2C54A6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4884" y="3058886"/>
            <a:ext cx="3831080" cy="3799114"/>
          </a:xfrm>
          <a:custGeom>
            <a:avLst/>
            <a:gdLst>
              <a:gd name="connsiteX0" fmla="*/ 0 w 6918934"/>
              <a:gd name="connsiteY0" fmla="*/ 0 h 6861203"/>
              <a:gd name="connsiteX1" fmla="*/ 6918934 w 6918934"/>
              <a:gd name="connsiteY1" fmla="*/ 0 h 6861203"/>
              <a:gd name="connsiteX2" fmla="*/ 6918934 w 6918934"/>
              <a:gd name="connsiteY2" fmla="*/ 6861203 h 6861203"/>
              <a:gd name="connsiteX3" fmla="*/ 0 w 6918934"/>
              <a:gd name="connsiteY3" fmla="*/ 6861203 h 6861203"/>
              <a:gd name="connsiteX4" fmla="*/ 0 w 6918934"/>
              <a:gd name="connsiteY4" fmla="*/ 0 h 6861203"/>
              <a:gd name="connsiteX0" fmla="*/ 0 w 6918934"/>
              <a:gd name="connsiteY0" fmla="*/ 0 h 6861203"/>
              <a:gd name="connsiteX1" fmla="*/ 6918934 w 6918934"/>
              <a:gd name="connsiteY1" fmla="*/ 6861203 h 6861203"/>
              <a:gd name="connsiteX2" fmla="*/ 0 w 6918934"/>
              <a:gd name="connsiteY2" fmla="*/ 6861203 h 6861203"/>
              <a:gd name="connsiteX3" fmla="*/ 0 w 6918934"/>
              <a:gd name="connsiteY3" fmla="*/ 0 h 6861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18934" h="6861203">
                <a:moveTo>
                  <a:pt x="0" y="0"/>
                </a:moveTo>
                <a:lnTo>
                  <a:pt x="6918934" y="6861203"/>
                </a:lnTo>
                <a:lnTo>
                  <a:pt x="0" y="686120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: Shape 55">
            <a:extLst>
              <a:ext uri="{FF2B5EF4-FFF2-40B4-BE49-F238E27FC236}">
                <a16:creationId xmlns="" xmlns:a16="http://schemas.microsoft.com/office/drawing/2014/main" id="{97C5589B-8EB2-42B1-9EC7-54BF695D50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V="1">
            <a:off x="6945085" y="0"/>
            <a:ext cx="5246915" cy="5246915"/>
          </a:xfrm>
          <a:custGeom>
            <a:avLst/>
            <a:gdLst>
              <a:gd name="connsiteX0" fmla="*/ 0 w 5246915"/>
              <a:gd name="connsiteY0" fmla="*/ 5246915 h 5246915"/>
              <a:gd name="connsiteX1" fmla="*/ 5246915 w 5246915"/>
              <a:gd name="connsiteY1" fmla="*/ 0 h 5246915"/>
              <a:gd name="connsiteX2" fmla="*/ 0 w 5246915"/>
              <a:gd name="connsiteY2" fmla="*/ 0 h 5246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6915" h="5246915">
                <a:moveTo>
                  <a:pt x="0" y="5246915"/>
                </a:moveTo>
                <a:lnTo>
                  <a:pt x="5246915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extLs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58" name="Rectangle 57">
            <a:extLst>
              <a:ext uri="{FF2B5EF4-FFF2-40B4-BE49-F238E27FC236}">
                <a16:creationId xmlns="" xmlns:a16="http://schemas.microsoft.com/office/drawing/2014/main" id="{B584FCF6-0B17-48B0-9820-487A47182E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267" y="1055077"/>
            <a:ext cx="10129062" cy="4747846"/>
          </a:xfrm>
          <a:prstGeom prst="rect">
            <a:avLst/>
          </a:prstGeom>
          <a:ln w="38100">
            <a:noFill/>
          </a:ln>
          <a:effectLst>
            <a:outerShdw dist="165100" dir="19020000" algn="tl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1C7C97-9D48-B6D3-713C-6A1F3F52B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879" y="2922256"/>
            <a:ext cx="9303799" cy="79468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130000"/>
              </a:lnSpc>
            </a:pPr>
            <a:r>
              <a:rPr lang="ru-RU" sz="2000" spc="1300" dirty="0" smtClean="0"/>
              <a:t>Направления</a:t>
            </a:r>
            <a:br>
              <a:rPr lang="ru-RU" sz="2000" spc="1300" dirty="0" smtClean="0"/>
            </a:br>
            <a:r>
              <a:rPr lang="ru-RU" sz="2400" spc="1300" dirty="0" smtClean="0"/>
              <a:t> ЦИФРОВИЗАЦИИ </a:t>
            </a:r>
            <a:r>
              <a:rPr lang="ru-RU" spc="1300" dirty="0"/>
              <a:t>цифровизации</a:t>
            </a:r>
            <a:endParaRPr lang="en-US" spc="13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2EFCA7E5-D480-4C5D-6EE1-73B4155FA0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artisticPhotocopy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63008" y="1299866"/>
            <a:ext cx="4857806" cy="156935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79095" y="3847022"/>
            <a:ext cx="9882855" cy="179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4023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E94902-2C69-4F6B-E192-0088373D6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Программирование на языке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endParaRPr lang="ru-RU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DFABA25-957E-D90B-FA53-7F72E67F2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Веб-разработка;</a:t>
            </a:r>
          </a:p>
          <a:p>
            <a:r>
              <a:rPr lang="ru-RU" sz="3200" dirty="0"/>
              <a:t>Анализ данных;</a:t>
            </a:r>
          </a:p>
          <a:p>
            <a:r>
              <a:rPr lang="ru-RU" sz="3200" dirty="0"/>
              <a:t>Машинное обучение;</a:t>
            </a:r>
          </a:p>
          <a:p>
            <a:r>
              <a:rPr lang="ru-RU" sz="3200" dirty="0"/>
              <a:t>Автоматизация процессов;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9995D172-ECE3-CB2F-27AA-E700F51D7CB7}"/>
              </a:ext>
            </a:extLst>
          </p:cNvPr>
          <p:cNvSpPr txBox="1">
            <a:spLocks/>
          </p:cNvSpPr>
          <p:nvPr/>
        </p:nvSpPr>
        <p:spPr>
          <a:xfrm>
            <a:off x="6441790" y="3172360"/>
            <a:ext cx="4819861" cy="29102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Тестирование;</a:t>
            </a:r>
          </a:p>
          <a:p>
            <a:r>
              <a:rPr lang="ru-RU" sz="3200" dirty="0"/>
              <a:t>Десктопные и мобильные приложения;</a:t>
            </a:r>
          </a:p>
          <a:p>
            <a:r>
              <a:rPr lang="ru-RU" sz="3200" dirty="0"/>
              <a:t>Внутриигровые скрипты.</a:t>
            </a:r>
          </a:p>
        </p:txBody>
      </p:sp>
    </p:spTree>
    <p:extLst>
      <p:ext uri="{BB962C8B-B14F-4D97-AF65-F5344CB8AC3E}">
        <p14:creationId xmlns:p14="http://schemas.microsoft.com/office/powerpoint/2010/main" xmlns="" val="172291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E94902-2C69-4F6B-E192-0088373D6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Программирование на языке </a:t>
            </a: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Java</a:t>
            </a:r>
            <a:endParaRPr lang="ru-RU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022307B2-5A3A-50E7-19D1-4A7A21208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Приложения для </a:t>
            </a:r>
            <a:r>
              <a:rPr lang="en-US" sz="3200" b="1" dirty="0"/>
              <a:t>Android</a:t>
            </a:r>
            <a:r>
              <a:rPr lang="ru-RU" sz="3200" dirty="0"/>
              <a:t>;</a:t>
            </a:r>
          </a:p>
          <a:p>
            <a:r>
              <a:rPr lang="ru-RU" sz="3200" dirty="0"/>
              <a:t>Веб-разработка;</a:t>
            </a:r>
          </a:p>
          <a:p>
            <a:r>
              <a:rPr lang="ru-RU" sz="3200" dirty="0"/>
              <a:t>Десктопные приложения;</a:t>
            </a:r>
          </a:p>
          <a:p>
            <a:r>
              <a:rPr lang="ru-RU" sz="3200" dirty="0"/>
              <a:t>Сервера;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24D2077F-A885-C2D2-D083-CE80F13AB786}"/>
              </a:ext>
            </a:extLst>
          </p:cNvPr>
          <p:cNvSpPr txBox="1">
            <a:spLocks/>
          </p:cNvSpPr>
          <p:nvPr/>
        </p:nvSpPr>
        <p:spPr>
          <a:xfrm>
            <a:off x="6205309" y="3017232"/>
            <a:ext cx="5801710" cy="33525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Промышленные программы;</a:t>
            </a:r>
          </a:p>
          <a:p>
            <a:r>
              <a:rPr lang="ru-RU" sz="3200" dirty="0"/>
              <a:t>Анализ данных;</a:t>
            </a:r>
          </a:p>
          <a:p>
            <a:r>
              <a:rPr lang="ru-RU" sz="3200" dirty="0"/>
              <a:t>Встраиваемые системы;</a:t>
            </a:r>
          </a:p>
          <a:p>
            <a:r>
              <a:rPr lang="ru-RU" sz="3200" dirty="0"/>
              <a:t>Игры.</a:t>
            </a:r>
          </a:p>
        </p:txBody>
      </p:sp>
    </p:spTree>
    <p:extLst>
      <p:ext uri="{BB962C8B-B14F-4D97-AF65-F5344CB8AC3E}">
        <p14:creationId xmlns:p14="http://schemas.microsoft.com/office/powerpoint/2010/main" xmlns="" val="918857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04373B-35B6-1FB5-5792-26F27363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Мобильная разработка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637062E1-BDE1-9AC9-D744-BE0928242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Игры;</a:t>
            </a:r>
          </a:p>
          <a:p>
            <a:r>
              <a:rPr lang="ru-RU" sz="3200" dirty="0"/>
              <a:t>Мессенджеры;</a:t>
            </a:r>
          </a:p>
          <a:p>
            <a:r>
              <a:rPr lang="ru-RU" sz="3200" dirty="0"/>
              <a:t>Веб-браузеры;</a:t>
            </a:r>
          </a:p>
          <a:p>
            <a:r>
              <a:rPr lang="ru-RU" sz="3200" dirty="0"/>
              <a:t>Социальные сети;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D5C140D6-B12F-628E-F52A-DEDC64C37327}"/>
              </a:ext>
            </a:extLst>
          </p:cNvPr>
          <p:cNvSpPr txBox="1">
            <a:spLocks/>
          </p:cNvSpPr>
          <p:nvPr/>
        </p:nvSpPr>
        <p:spPr>
          <a:xfrm>
            <a:off x="6169480" y="3297189"/>
            <a:ext cx="4474070" cy="2772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Потоковая передача </a:t>
            </a:r>
            <a:br>
              <a:rPr lang="ru-RU" sz="3200" dirty="0"/>
            </a:br>
            <a:r>
              <a:rPr lang="ru-RU" sz="3200" dirty="0"/>
              <a:t>музыки и видео;</a:t>
            </a:r>
          </a:p>
          <a:p>
            <a:r>
              <a:rPr lang="ru-RU" sz="3200" dirty="0"/>
              <a:t>Торговля, </a:t>
            </a:r>
            <a:br>
              <a:rPr lang="ru-RU" sz="3200" dirty="0"/>
            </a:br>
            <a:r>
              <a:rPr lang="ru-RU" sz="3200" dirty="0"/>
              <a:t>интернет-магазины.</a:t>
            </a:r>
          </a:p>
        </p:txBody>
      </p:sp>
    </p:spTree>
    <p:extLst>
      <p:ext uri="{BB962C8B-B14F-4D97-AF65-F5344CB8AC3E}">
        <p14:creationId xmlns:p14="http://schemas.microsoft.com/office/powerpoint/2010/main" xmlns="" val="2254766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04373B-35B6-1FB5-5792-26F27363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Виртуальная и дополненная реальность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CED28D0A-5FE2-715B-3438-3FC36ED4C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Торговля;</a:t>
            </a:r>
          </a:p>
          <a:p>
            <a:r>
              <a:rPr lang="ru-RU" sz="3200" dirty="0"/>
              <a:t>Образование;</a:t>
            </a:r>
          </a:p>
          <a:p>
            <a:r>
              <a:rPr lang="ru-RU" sz="3200" dirty="0"/>
              <a:t>Здравоохранение;</a:t>
            </a:r>
          </a:p>
          <a:p>
            <a:r>
              <a:rPr lang="ru-RU" sz="3200" dirty="0"/>
              <a:t>Навигационные системы;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9D2C339C-AEAA-C307-174C-7522AFE4309A}"/>
              </a:ext>
            </a:extLst>
          </p:cNvPr>
          <p:cNvSpPr txBox="1">
            <a:spLocks/>
          </p:cNvSpPr>
          <p:nvPr/>
        </p:nvSpPr>
        <p:spPr>
          <a:xfrm>
            <a:off x="6438637" y="3047059"/>
            <a:ext cx="4666592" cy="33525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Строительство;</a:t>
            </a:r>
          </a:p>
          <a:p>
            <a:r>
              <a:rPr lang="ru-RU" sz="3200" dirty="0"/>
              <a:t>Развлечения;</a:t>
            </a:r>
          </a:p>
          <a:p>
            <a:r>
              <a:rPr lang="ru-RU" sz="3200" dirty="0"/>
              <a:t>Искусство и дизайн;</a:t>
            </a:r>
          </a:p>
          <a:p>
            <a:r>
              <a:rPr lang="ru-RU" sz="3200" dirty="0"/>
              <a:t>Социальные сети.</a:t>
            </a:r>
          </a:p>
        </p:txBody>
      </p:sp>
    </p:spTree>
    <p:extLst>
      <p:ext uri="{BB962C8B-B14F-4D97-AF65-F5344CB8AC3E}">
        <p14:creationId xmlns:p14="http://schemas.microsoft.com/office/powerpoint/2010/main" xmlns="" val="1044401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04373B-35B6-1FB5-5792-26F27363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Беспилотные летательные аппараты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87748C87-8452-7ED8-0D86-FAEC5EC4B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Исследования окружающей среды;</a:t>
            </a:r>
          </a:p>
          <a:p>
            <a:r>
              <a:rPr lang="ru-RU" sz="3200" dirty="0"/>
              <a:t>Сельское хозяйство;</a:t>
            </a:r>
          </a:p>
          <a:p>
            <a:r>
              <a:rPr lang="ru-RU" sz="3200" dirty="0"/>
              <a:t>Строительство и архитектура;</a:t>
            </a:r>
          </a:p>
          <a:p>
            <a:r>
              <a:rPr lang="ru-RU" sz="3200" dirty="0"/>
              <a:t>Логистика;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7063BD70-3771-5C4D-B62B-8003F174FBF2}"/>
              </a:ext>
            </a:extLst>
          </p:cNvPr>
          <p:cNvSpPr txBox="1">
            <a:spLocks/>
          </p:cNvSpPr>
          <p:nvPr/>
        </p:nvSpPr>
        <p:spPr>
          <a:xfrm>
            <a:off x="6924214" y="3411243"/>
            <a:ext cx="5026047" cy="3202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Фото и видеосъемка;</a:t>
            </a:r>
          </a:p>
          <a:p>
            <a:r>
              <a:rPr lang="ru-RU" sz="3200" dirty="0"/>
              <a:t>Безопасность;</a:t>
            </a:r>
          </a:p>
          <a:p>
            <a:r>
              <a:rPr lang="ru-RU" sz="3200" dirty="0"/>
              <a:t>Мониторинг автодорог;</a:t>
            </a:r>
          </a:p>
          <a:p>
            <a:r>
              <a:rPr lang="ru-RU" sz="3200" dirty="0"/>
              <a:t>Военные цели.</a:t>
            </a:r>
          </a:p>
        </p:txBody>
      </p:sp>
    </p:spTree>
    <p:extLst>
      <p:ext uri="{BB962C8B-B14F-4D97-AF65-F5344CB8AC3E}">
        <p14:creationId xmlns:p14="http://schemas.microsoft.com/office/powerpoint/2010/main" xmlns="" val="2976913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FF28492A-DDDF-4C12-AE60-3EA02D8D20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E063DF58-06E6-4ED6-947D-1490C2F718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V="1">
            <a:off x="5553891" y="-5553891"/>
            <a:ext cx="1084217" cy="12192003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04373B-35B6-1FB5-5792-26F273635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49" y="838459"/>
            <a:ext cx="9507106" cy="1281181"/>
          </a:xfrm>
          <a:solidFill>
            <a:schemeClr val="accent1">
              <a:lumMod val="20000"/>
              <a:lumOff val="80000"/>
            </a:schemeClr>
          </a:solidFill>
          <a:effectLst>
            <a:outerShdw dist="190500" dir="18960000" algn="tr" rotWithShape="0">
              <a:schemeClr val="tx1"/>
            </a:outerShdw>
          </a:effectLst>
        </p:spPr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Программирование роботов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17627D7C-FF4B-5176-0505-922E0C83B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349" y="2187304"/>
            <a:ext cx="6498363" cy="41819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/>
              <a:t>Основные сферы применения:</a:t>
            </a:r>
          </a:p>
          <a:p>
            <a:r>
              <a:rPr lang="ru-RU" sz="3200" dirty="0"/>
              <a:t>Промышленное производство;</a:t>
            </a:r>
          </a:p>
          <a:p>
            <a:r>
              <a:rPr lang="ru-RU" sz="3200" dirty="0"/>
              <a:t>Медицинские операции;</a:t>
            </a:r>
          </a:p>
          <a:p>
            <a:r>
              <a:rPr lang="ru-RU" sz="3200" dirty="0"/>
              <a:t>Домашняя автоматизация;</a:t>
            </a:r>
          </a:p>
          <a:p>
            <a:r>
              <a:rPr lang="ru-RU" sz="3200" dirty="0"/>
              <a:t>Безопасность;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91EFD20A-88E7-C37A-C7A5-ED2F3FFCA9E9}"/>
              </a:ext>
            </a:extLst>
          </p:cNvPr>
          <p:cNvSpPr txBox="1">
            <a:spLocks/>
          </p:cNvSpPr>
          <p:nvPr/>
        </p:nvSpPr>
        <p:spPr>
          <a:xfrm>
            <a:off x="7494928" y="3044807"/>
            <a:ext cx="3887776" cy="32023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100000"/>
              <a:buFont typeface="Avenir Next LT Pro Light" panose="020B0304020202020204" pitchFamily="34" charset="0"/>
              <a:buChar char="–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/>
              <a:t>Наука и космос;</a:t>
            </a:r>
          </a:p>
          <a:p>
            <a:r>
              <a:rPr lang="ru-RU" sz="3200" dirty="0"/>
              <a:t>Логистика;</a:t>
            </a:r>
          </a:p>
          <a:p>
            <a:r>
              <a:rPr lang="ru-RU" sz="3200" dirty="0"/>
              <a:t>Торговля;</a:t>
            </a:r>
          </a:p>
          <a:p>
            <a:r>
              <a:rPr lang="ru-RU" sz="3200" dirty="0"/>
              <a:t>Развлечения.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256294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Запись на курсы…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8662" y="2019300"/>
            <a:ext cx="10357666" cy="1084848"/>
          </a:xfrm>
        </p:spPr>
        <p:txBody>
          <a:bodyPr/>
          <a:lstStyle/>
          <a:p>
            <a:r>
              <a:rPr lang="ru-RU" dirty="0" smtClean="0"/>
              <a:t>Ссылка на запись: </a:t>
            </a:r>
          </a:p>
          <a:p>
            <a:r>
              <a:rPr lang="en-US" dirty="0" smtClean="0">
                <a:hlinkClick r:id="rId2"/>
              </a:rPr>
              <a:t>https://forms.yandex.ru/cloud/66d5714584227c6e67e5d451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74500" y="3134059"/>
            <a:ext cx="3723941" cy="3723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eniceBeachVTI" id="{69839BBA-F383-4FFD-B56A-E36ACE43E09D}" vid="{060D2740-A69C-444A-B833-E03D333ADD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183</Words>
  <Application>Microsoft Office PowerPoint</Application>
  <PresentationFormat>Произвольный</PresentationFormat>
  <Paragraphs>64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VeniceBeachVTI</vt:lpstr>
      <vt:lpstr>ИнфинITи</vt:lpstr>
      <vt:lpstr>Направления  ЦИФРОВИЗАЦИИ цифровизации</vt:lpstr>
      <vt:lpstr>Программирование на языке python</vt:lpstr>
      <vt:lpstr>Программирование на языке Java</vt:lpstr>
      <vt:lpstr>Мобильная разработка</vt:lpstr>
      <vt:lpstr>Виртуальная и дополненная реальность</vt:lpstr>
      <vt:lpstr>Беспилотные летательные аппараты</vt:lpstr>
      <vt:lpstr>Программирование роботов</vt:lpstr>
      <vt:lpstr>Запись на курсы…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ИнфинITи</dc:title>
  <dc:creator>Юлия Кондратович</dc:creator>
  <cp:lastModifiedBy>DELL</cp:lastModifiedBy>
  <cp:revision>14</cp:revision>
  <dcterms:created xsi:type="dcterms:W3CDTF">2024-09-02T14:30:22Z</dcterms:created>
  <dcterms:modified xsi:type="dcterms:W3CDTF">2024-09-04T08:26:21Z</dcterms:modified>
</cp:coreProperties>
</file>