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1"/>
  </p:notesMasterIdLst>
  <p:handoutMasterIdLst>
    <p:handoutMasterId r:id="rId12"/>
  </p:handoutMasterIdLst>
  <p:sldIdLst>
    <p:sldId id="313" r:id="rId5"/>
    <p:sldId id="315" r:id="rId6"/>
    <p:sldId id="317" r:id="rId7"/>
    <p:sldId id="260" r:id="rId8"/>
    <p:sldId id="318" r:id="rId9"/>
    <p:sldId id="319" r:id="rId1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6" autoAdjust="0"/>
    <p:restoredTop sz="95660" autoAdjust="0"/>
  </p:normalViewPr>
  <p:slideViewPr>
    <p:cSldViewPr snapToGrid="0">
      <p:cViewPr>
        <p:scale>
          <a:sx n="119" d="100"/>
          <a:sy n="119" d="100"/>
        </p:scale>
        <p:origin x="-132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82" d="100"/>
          <a:sy n="82" d="100"/>
        </p:scale>
        <p:origin x="39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EC3D79-1BCB-4B3B-B67B-3A6E87FE5FEB}" type="datetime1">
              <a:rPr lang="ru-RU" smtClean="0"/>
              <a:t>07.02.2025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B3735C-CF2D-4272-874B-84D65FE3CA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CEEC-8EF9-467B-911D-4A2F6F7F9673}" type="datetime1">
              <a:rPr lang="ru-RU" smtClean="0"/>
              <a:pPr/>
              <a:t>07.02.2025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8B270D-091D-4ED2-8C85-0898DD7D9F2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0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92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87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2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8B270D-091D-4ED2-8C85-0898DD7D9F2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rtlCol="0" anchor="ctr">
            <a:no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44A4473-D4D4-4E24-B542-C5D63C28D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14CA4A32-A016-460F-8B99-22A5D265B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xmlns="" id="{84DB1BC2-B158-4DA5-9164-843E6B566C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xmlns="" id="{751FDE2E-D749-401E-B3BA-66B2F523182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xmlns="" id="{49546377-E2EE-4854-AA84-5575789BAFD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04FCC465-42B8-456F-951F-8C51A42F9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3D7F8A9A-8A53-4FD3-855C-C49B035CE87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xmlns="" id="{AC347F99-AC7C-4DB2-8AAF-9E2A7AE629C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xmlns="" id="{89B06C37-E219-479D-B324-0DC7D056517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xmlns="" id="{29A1D878-CEA2-41DC-8638-A852316726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xmlns="" id="{99394209-57ED-4126-A8DC-0862D1FA11E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xmlns="" id="{A48B0004-4618-4D71-88D1-A2FEE4F0AD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xmlns="" id="{4D1C172B-2446-428A-A518-FE1B5FCE0D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xmlns="" id="{E359C795-FCC1-401F-B0B6-F722AE632A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xmlns="" id="{8260D102-71BB-497E-A5CF-743FB59874D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xmlns="" id="{811E3D98-A5FB-4BDE-A07D-A03EB898C67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xmlns="" id="{9E48CE7F-B4EF-4629-8706-6838C171EF0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xmlns="" id="{C8EBC77A-0887-4128-A73B-2C0165C6F94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xmlns="" id="{7AF3D400-AAAA-47BD-922E-AA3A2AFA30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xmlns="" id="{B0A3E6A0-609D-427D-9D34-E7CF184B453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xmlns="" id="{DDE08965-A3F4-426A-924B-102A6F6FE2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xmlns="" id="{13FA8E6E-7F53-47E9-9BF8-1CD3130F42B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grpSp>
              <p:nvGrpSpPr>
                <p:cNvPr id="78" name="Группа 77">
                  <a:extLst>
                    <a:ext uri="{FF2B5EF4-FFF2-40B4-BE49-F238E27FC236}">
                      <a16:creationId xmlns:a16="http://schemas.microsoft.com/office/drawing/2014/main" xmlns="" id="{7A8A9991-EF8F-4128-9DB7-A2FA8CF2F6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xmlns="" id="{41E966B6-186E-4D17-B570-969B6951AC0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xmlns="" id="{918B08AD-5F3C-4FC5-8998-8524763C750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xmlns="" id="{EDF72260-B0A1-47A1-9459-FDF4600ACA6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xmlns="" id="{C6A7FA58-53F7-4C2F-96D5-E97BB3CC679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xmlns="" id="{1B986617-481E-450F-8FAD-CA3086A3E0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xmlns="" id="{4D24CAEB-B2FE-4796-8E6E-DB5148C380F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xmlns="" id="{3D577B03-E6D9-4FFA-A799-E504CBF8D7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</p:grpSp>
          <p:grpSp>
            <p:nvGrpSpPr>
              <p:cNvPr id="50" name="Группа 49">
                <a:extLst>
                  <a:ext uri="{FF2B5EF4-FFF2-40B4-BE49-F238E27FC236}">
                    <a16:creationId xmlns:a16="http://schemas.microsoft.com/office/drawing/2014/main" xmlns="" id="{43509C13-FDEE-45B0-B954-D80D6F38F00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Группа 55">
                  <a:extLst>
                    <a:ext uri="{FF2B5EF4-FFF2-40B4-BE49-F238E27FC236}">
                      <a16:creationId xmlns:a16="http://schemas.microsoft.com/office/drawing/2014/main" xmlns="" id="{21FF647D-8D8A-43E8-A2E2-46D1117839F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Прямая соединительная линия 59">
                    <a:extLst>
                      <a:ext uri="{FF2B5EF4-FFF2-40B4-BE49-F238E27FC236}">
                        <a16:creationId xmlns:a16="http://schemas.microsoft.com/office/drawing/2014/main" xmlns="" id="{87B8728B-0A45-4551-99F0-CF33B850DA5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Прямая соединительная линия 60">
                    <a:extLst>
                      <a:ext uri="{FF2B5EF4-FFF2-40B4-BE49-F238E27FC236}">
                        <a16:creationId xmlns:a16="http://schemas.microsoft.com/office/drawing/2014/main" xmlns="" id="{CCFAA15D-9EFC-4A70-AC98-CB3EF00C3A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xmlns="" id="{AD80CCBD-3F02-48A0-A24E-5971D22951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xmlns="" id="{AB5B7D34-5A4E-48DE-8893-0F022E4CC95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  <p:grpSp>
              <p:nvGrpSpPr>
                <p:cNvPr id="57" name="Группа 56">
                  <a:extLst>
                    <a:ext uri="{FF2B5EF4-FFF2-40B4-BE49-F238E27FC236}">
                      <a16:creationId xmlns:a16="http://schemas.microsoft.com/office/drawing/2014/main" xmlns="" id="{2341ADC6-0CC2-46C0-BA6F-9D99136698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xmlns="" id="{A93316DB-546B-41BA-AD1B-94D5C46702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xmlns="" id="{35105C82-44C4-41C2-96AE-ADE6DD1D71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Группа 50">
                <a:extLst>
                  <a:ext uri="{FF2B5EF4-FFF2-40B4-BE49-F238E27FC236}">
                    <a16:creationId xmlns:a16="http://schemas.microsoft.com/office/drawing/2014/main" xmlns="" id="{A7A634F2-054C-4614-9ECB-96BE809893D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Группа 51">
                  <a:extLst>
                    <a:ext uri="{FF2B5EF4-FFF2-40B4-BE49-F238E27FC236}">
                      <a16:creationId xmlns:a16="http://schemas.microsoft.com/office/drawing/2014/main" xmlns="" id="{1764AB7F-1912-4909-A04A-C8D125467E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xmlns="" id="{6B93639B-DE1C-4A46-A4B5-B88FD6FC201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xmlns="" id="{A6C5D17F-13E7-4861-A839-3C56ABD56C4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xmlns="" id="{1C343C91-0F9E-4530-939D-2D9F15DF4A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92109E9F-E572-4202-B7A6-630155DD5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B4FF54B2-44F5-42F7-8353-111D80A8D2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19A2BBF4-4F54-4179-B672-AD4C8D58A30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xmlns="" id="{2F2D95CF-DAE2-4601-B9A6-233F4F2F30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xmlns="" id="{3CD52B72-C30B-4570-A8AB-78CB884F8D0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xmlns="" id="{696A9FBF-C89D-4CF9-A1DC-C0275A3B326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xmlns="" id="{C50B0ACE-17B4-4F11-BA43-0159796B83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xmlns="" id="{F0346B01-7019-48B2-9BE7-3E90F590FD6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xmlns="" id="{5C186E4B-7559-4E95-9BDD-7DA75E0873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xmlns="" id="{4FFE117A-211E-4BD5-AB76-05026DEC6B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xmlns="" id="{5CC0C412-2859-4E97-924F-291318E6AD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xmlns="" id="{AECE441C-0FBF-4F02-9781-35F2487E3C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xmlns="" id="{951A4317-3E34-41B4-BCD9-E6E0627C18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xmlns="" id="{CE2D40E4-274B-4D43-801B-7B3BAF03E45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xmlns="" id="{2D939FC8-6395-4DCB-B28C-2342BFB72F2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xmlns="" id="{620FEEF2-AE91-48CA-8FE7-B50F83E1CF2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xmlns="" id="{27050D75-D26B-4BD3-A4A5-68DF13E9C13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xmlns="" id="{37668160-F5BE-4756-B84F-C68992BC7A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xmlns="" id="{E7F90261-4A5A-4C39-B4B3-FEBED04E345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xmlns="" id="{71681E7C-A7E8-4F01-9001-3FD1105E1B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xmlns="" id="{901B0597-C838-4481-A49D-E8D85B631C7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xmlns="" id="{23C2B0BF-A329-4A97-B3D5-545BC6813E2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xmlns="" id="{DBCCCA80-4FEE-4C79-8AF3-66B97054C84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xmlns="" id="{4B9AD13F-808D-4464-989B-F40B3E77B74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xmlns="" id="{076473B5-E30F-4635-8789-51368A971BD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EF568995-35CF-4C80-A63C-82B47F1BA1D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Группа 17">
                  <a:extLst>
                    <a:ext uri="{FF2B5EF4-FFF2-40B4-BE49-F238E27FC236}">
                      <a16:creationId xmlns:a16="http://schemas.microsoft.com/office/drawing/2014/main" xmlns="" id="{99432608-19E2-4A3E-A68B-45C8E5DD47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Прямая соединительная линия 21">
                    <a:extLst>
                      <a:ext uri="{FF2B5EF4-FFF2-40B4-BE49-F238E27FC236}">
                        <a16:creationId xmlns:a16="http://schemas.microsoft.com/office/drawing/2014/main" xmlns="" id="{127A2810-84DE-450A-986B-DE8AF8AE6F1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>
                    <a:extLst>
                      <a:ext uri="{FF2B5EF4-FFF2-40B4-BE49-F238E27FC236}">
                        <a16:creationId xmlns:a16="http://schemas.microsoft.com/office/drawing/2014/main" xmlns="" id="{1A56ED6A-BBD4-4005-A99D-65BCF8047CC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xmlns="" id="{CFC0629C-AFCE-4D39-87D5-36EF1FE5CF8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xmlns="" id="{81F3517A-93AD-4DF3-BEC7-E607A73E5E2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  <p:grpSp>
              <p:nvGrpSpPr>
                <p:cNvPr id="19" name="Группа 18">
                  <a:extLst>
                    <a:ext uri="{FF2B5EF4-FFF2-40B4-BE49-F238E27FC236}">
                      <a16:creationId xmlns:a16="http://schemas.microsoft.com/office/drawing/2014/main" xmlns="" id="{4CBBC251-E8DD-438C-8733-7D65F461A4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xmlns="" id="{6A94A4D4-EFFA-4AE2-B533-75F01F0F006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xmlns="" id="{1F4B0E1D-2F9C-444A-ADBA-BDE9F01D8D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5F5ACA0E-A5DF-4015-8FD4-FA7A53E9D1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Группа 13">
                  <a:extLst>
                    <a:ext uri="{FF2B5EF4-FFF2-40B4-BE49-F238E27FC236}">
                      <a16:creationId xmlns:a16="http://schemas.microsoft.com/office/drawing/2014/main" xmlns="" id="{5A4DCFFD-FD3C-42EA-862E-5B792D9020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xmlns="" id="{0089A8F3-7530-4C17-848C-580015C3EDCE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xmlns="" id="{61D8EA0C-1521-4C6D-8C09-DD6D8F1F2219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xmlns="" id="{517033B6-6B8A-4BD6-9A52-BF9E9EFBD48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">
            <a:extLst>
              <a:ext uri="{FF2B5EF4-FFF2-40B4-BE49-F238E27FC236}">
                <a16:creationId xmlns:a16="http://schemas.microsoft.com/office/drawing/2014/main" xmlns="" id="{08188DE9-5A5D-940E-A9B9-5CFB3A7C1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A134A48A-4B33-4D5B-B419-07841EB589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4" y="1997132"/>
            <a:ext cx="4105436" cy="4232218"/>
          </a:xfrm>
        </p:spPr>
        <p:txBody>
          <a:bodyPr lIns="0" rtlCol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D84167E6-4D04-7A2D-23CD-96BBAF8BB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BC648438-1E2A-193E-BB18-7CBA2B492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704BF0ED-9E99-363F-C319-90444F33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A5F4DA9D-3116-000E-0A7B-D7B93F324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xmlns="" id="{98CFB27C-609E-49B0-CA37-A6CCB5E9DC5C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833938" y="1997075"/>
            <a:ext cx="6781268" cy="423221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Щелкните,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413755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xmlns="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 rtlCol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8" name="Объект 2">
            <a:extLst>
              <a:ext uri="{FF2B5EF4-FFF2-40B4-BE49-F238E27FC236}">
                <a16:creationId xmlns:a16="http://schemas.microsoft.com/office/drawing/2014/main" xmlns="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xmlns="" id="{0374DF95-81A4-1CFF-D87E-1DBCA565C7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xmlns="" id="{C15172FB-4F23-B7CE-4A45-A96A16F64C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xmlns="" id="{78A1988F-4EE5-01C8-E1E2-EE21A6AF80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Прямая соединительная линия 103">
                  <a:extLst>
                    <a:ext uri="{FF2B5EF4-FFF2-40B4-BE49-F238E27FC236}">
                      <a16:creationId xmlns:a16="http://schemas.microsoft.com/office/drawing/2014/main" xmlns="" id="{59707535-B3AB-7212-B069-A366ABAFE26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>
                  <a:extLst>
                    <a:ext uri="{FF2B5EF4-FFF2-40B4-BE49-F238E27FC236}">
                      <a16:creationId xmlns:a16="http://schemas.microsoft.com/office/drawing/2014/main" xmlns="" id="{E14A54E3-A9EA-3476-B996-946D455F356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xmlns="" id="{8096AB25-3A2B-B9B7-A68E-1974E3ED87A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xmlns="" id="{2085403A-97EF-4203-C58B-E41070E516F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xmlns="" id="{B2F8BD77-64E1-4FBD-81A4-E43A307C934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323A0F3A-5730-3AFC-409F-6A67460C5A7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70681FEE-64CB-7074-366C-42CED63713A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xmlns="" id="{08813273-0B3B-17D4-89E5-22B5D6407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Группа 95">
                <a:extLst>
                  <a:ext uri="{FF2B5EF4-FFF2-40B4-BE49-F238E27FC236}">
                    <a16:creationId xmlns:a16="http://schemas.microsoft.com/office/drawing/2014/main" xmlns="" id="{8DEE50A8-DEB8-82E4-6939-22346B41BF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xmlns="" id="{7C268328-6EF0-F968-28D1-9F0E5B0177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xmlns="" id="{37BFDF79-1029-8C4B-621E-4A6C9DFB6D8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xmlns="" id="{20958208-D7CF-3479-7930-E3FB39DAA4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xmlns="" id="{A5445BB5-50E8-C707-7C74-32796AC986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Группа 108">
              <a:extLst>
                <a:ext uri="{FF2B5EF4-FFF2-40B4-BE49-F238E27FC236}">
                  <a16:creationId xmlns:a16="http://schemas.microsoft.com/office/drawing/2014/main" xmlns="" id="{60348311-F256-5764-CF61-E4D36CE7B8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Группа 114">
                <a:extLst>
                  <a:ext uri="{FF2B5EF4-FFF2-40B4-BE49-F238E27FC236}">
                    <a16:creationId xmlns:a16="http://schemas.microsoft.com/office/drawing/2014/main" xmlns="" id="{965C0C66-56A0-6241-4611-3A2493CC25B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Прямая соединительная линия 118">
                  <a:extLst>
                    <a:ext uri="{FF2B5EF4-FFF2-40B4-BE49-F238E27FC236}">
                      <a16:creationId xmlns:a16="http://schemas.microsoft.com/office/drawing/2014/main" xmlns="" id="{EACD9C93-31AC-1752-5BBC-966E9B2DBF9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AD9C47F5-E53F-7F26-B78D-C86305CF012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xmlns="" id="{83DE65FD-926B-50A2-C5CD-C1ED2C6BFDB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xmlns="" id="{B2D4F39F-E241-2969-4965-6940516FC55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xmlns="" id="{38E667E2-23D6-06EC-B435-059EACC048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xmlns="" id="{76B00091-7194-5945-8734-F08C954FA76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xmlns="" id="{BBC29BA4-16A3-1452-4146-20264C0146C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xmlns="" id="{6DEF5151-E1C8-79DA-AA94-F406CE561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Группа 110">
                <a:extLst>
                  <a:ext uri="{FF2B5EF4-FFF2-40B4-BE49-F238E27FC236}">
                    <a16:creationId xmlns:a16="http://schemas.microsoft.com/office/drawing/2014/main" xmlns="" id="{A63FFA48-1F7E-5963-4AAD-A6E2C1D4B1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xmlns="" id="{9B0AC0F7-48CE-DBC4-877B-C36BD9A0E2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xmlns="" id="{9CE55AA7-08FE-768A-DFEA-13EE468895E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xmlns="" id="{EE9CD552-7569-2A39-A082-9790C85B6AA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6F9AEDFC-F371-37C8-E0DA-7AAFA49CB8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6">
            <a:extLst>
              <a:ext uri="{FF2B5EF4-FFF2-40B4-BE49-F238E27FC236}">
                <a16:creationId xmlns:a16="http://schemas.microsoft.com/office/drawing/2014/main" xmlns="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0">
            <a:extLst>
              <a:ext uri="{FF2B5EF4-FFF2-40B4-BE49-F238E27FC236}">
                <a16:creationId xmlns:a16="http://schemas.microsoft.com/office/drawing/2014/main" xmlns="" id="{15290885-2BB2-6DEC-1F8F-AA5FF9F3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047042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xmlns="" id="{C06F9AAF-6332-F1FC-4AAC-EF9A6B867C2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568324" y="2082801"/>
            <a:ext cx="11055511" cy="385609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Щелкните, чтобы добавить таблицу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09F8C9F9-EE8B-8F0D-2DF6-5E4D272BD0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24BD84-5B1C-458E-6F04-4D0EB68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6">
            <a:extLst>
              <a:ext uri="{FF2B5EF4-FFF2-40B4-BE49-F238E27FC236}">
                <a16:creationId xmlns:a16="http://schemas.microsoft.com/office/drawing/2014/main" xmlns="" id="{379A34A7-6D50-3F63-9153-F866AF62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424B4E-13D0-A782-7ECD-A34870A9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0301" y="533292"/>
            <a:ext cx="4132469" cy="2213542"/>
          </a:xfrm>
        </p:spPr>
        <p:txBody>
          <a:bodyPr rtlCol="0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43525" y="298061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6CA9855B-4072-4D45-821E-549FDF548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xmlns="" id="{CD707C0C-4086-4F35-A8FC-A45D727AA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xmlns="" id="{3D21528F-9013-4CD7-9F7C-D3F36248816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xmlns="" id="{06A8F5A2-62EC-4CDC-945A-E6C50C86CA2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grpSp>
            <p:nvGrpSpPr>
              <p:cNvPr id="197" name="Группа 196">
                <a:extLst>
                  <a:ext uri="{FF2B5EF4-FFF2-40B4-BE49-F238E27FC236}">
                    <a16:creationId xmlns:a16="http://schemas.microsoft.com/office/drawing/2014/main" xmlns="" id="{9625C8AA-1597-4CED-8301-18D382EF0DF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xmlns="" id="{5DF95B35-23E9-4724-A4F8-8ED718B5DE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xmlns="" id="{26C6754B-5776-451D-95ED-62AA4D0BAEF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xmlns="" id="{A345A289-8D6C-4886-B54C-3E0D26D176E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xmlns="" id="{5690D981-545B-4A73-A22E-6E701024A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xmlns="" id="{FCB89D53-605D-4497-A82E-C5CB7B9AB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Группа 145">
                <a:extLst>
                  <a:ext uri="{FF2B5EF4-FFF2-40B4-BE49-F238E27FC236}">
                    <a16:creationId xmlns:a16="http://schemas.microsoft.com/office/drawing/2014/main" xmlns="" id="{4200751B-2483-40F5-8C14-EF64034D45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xmlns="" id="{A9677C6B-C435-43E3-BF18-DC35709C972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xmlns="" id="{56E374F1-3376-4D82-B66C-A0588A30F02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xmlns="" id="{979B4E97-34CE-4034-8523-F1584A0344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xmlns="" id="{F4C4EFFF-E30B-4F0B-9ED4-FF63047DCBD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xmlns="" id="{173FDB7E-F5CA-497D-95CF-7A00D6789C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xmlns="" id="{42266BB1-5605-4F64-B071-80A97BAD9C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xmlns="" id="{90D15A2A-0F2D-4AB8-8252-303BA5DB3B0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xmlns="" id="{E676282C-5FCF-4E29-AE15-2545F1A685E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xmlns="" id="{AF7EC2A1-EAFC-4851-A4E3-47811C4456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xmlns="" id="{6F9BD94B-F299-45D3-B66E-F20FBC9246D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xmlns="" id="{50E616C9-EAB1-4990-B569-17C6CB08891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xmlns="" id="{2F983FB0-2CC2-4D5F-A331-4130F138E91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xmlns="" id="{B1ABC269-0802-4C4A-9E57-6F876F122C8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xmlns="" id="{233153AF-C5CF-40DD-9E5E-9B84272F46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grpSp>
              <p:nvGrpSpPr>
                <p:cNvPr id="187" name="Группа 186">
                  <a:extLst>
                    <a:ext uri="{FF2B5EF4-FFF2-40B4-BE49-F238E27FC236}">
                      <a16:creationId xmlns:a16="http://schemas.microsoft.com/office/drawing/2014/main" xmlns="" id="{95E220B7-17F2-4748-A337-3B8D5886038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xmlns="" id="{63DC02CB-E162-45FD-AF68-0A1DB537F40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xmlns="" id="{4D9CBADA-7016-4987-B723-F7AE8E2E574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xmlns="" id="{1DCEDCA0-F979-4B3C-A0CA-F98F2DEE892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xmlns="" id="{1B701ADB-B6EB-4BED-8D15-F358A67EC9F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xmlns="" id="{239EB39D-EF7A-4284-83B8-904957045D8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xmlns="" id="{59413AC3-6F9D-431E-8136-F15C0FCA62A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xmlns="" id="{987DF8D6-E53D-4C41-B339-1E5094638FA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</p:grpSp>
          <p:grpSp>
            <p:nvGrpSpPr>
              <p:cNvPr id="147" name="Группа 146">
                <a:extLst>
                  <a:ext uri="{FF2B5EF4-FFF2-40B4-BE49-F238E27FC236}">
                    <a16:creationId xmlns:a16="http://schemas.microsoft.com/office/drawing/2014/main" xmlns="" id="{66036562-1199-405F-B95A-C3A543B5DB4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Группа 164">
                  <a:extLst>
                    <a:ext uri="{FF2B5EF4-FFF2-40B4-BE49-F238E27FC236}">
                      <a16:creationId xmlns:a16="http://schemas.microsoft.com/office/drawing/2014/main" xmlns="" id="{C4C4997E-6944-4940-8B33-92DB90BCE3A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Прямая соединительная линия 168">
                    <a:extLst>
                      <a:ext uri="{FF2B5EF4-FFF2-40B4-BE49-F238E27FC236}">
                        <a16:creationId xmlns:a16="http://schemas.microsoft.com/office/drawing/2014/main" xmlns="" id="{0A44DA53-5DA1-44E2-8EB4-F53CC84C9F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>
                    <a:extLst>
                      <a:ext uri="{FF2B5EF4-FFF2-40B4-BE49-F238E27FC236}">
                        <a16:creationId xmlns:a16="http://schemas.microsoft.com/office/drawing/2014/main" xmlns="" id="{F072B3FF-FEA5-46BC-8627-9B46C5F3967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xmlns="" id="{FB18587D-1BDA-4D28-9B48-3C37C764B66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xmlns="" id="{8CFE033B-F34F-4836-B6F3-93E6C7D9C5C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  <p:grpSp>
              <p:nvGrpSpPr>
                <p:cNvPr id="166" name="Группа 165">
                  <a:extLst>
                    <a:ext uri="{FF2B5EF4-FFF2-40B4-BE49-F238E27FC236}">
                      <a16:creationId xmlns:a16="http://schemas.microsoft.com/office/drawing/2014/main" xmlns="" id="{07F79761-CFAA-4330-8067-31EC1DC3E1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xmlns="" id="{8A0BC496-427B-4836-B989-97B0673D8F5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xmlns="" id="{A0D554E1-33ED-415C-BF15-FC38D2E33C7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Группа 147">
                <a:extLst>
                  <a:ext uri="{FF2B5EF4-FFF2-40B4-BE49-F238E27FC236}">
                    <a16:creationId xmlns:a16="http://schemas.microsoft.com/office/drawing/2014/main" xmlns="" id="{D1F1EE7D-C5FF-46EA-AB9C-94E1F2D9B7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Группа 160">
                  <a:extLst>
                    <a:ext uri="{FF2B5EF4-FFF2-40B4-BE49-F238E27FC236}">
                      <a16:creationId xmlns:a16="http://schemas.microsoft.com/office/drawing/2014/main" xmlns="" id="{2AC2FE37-AED7-4C81-A52E-FD105C1BDA8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xmlns="" id="{AB34FC05-3259-4BE2-8DA9-91435FAFCE7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xmlns="" id="{AC11598E-3FD2-47F3-8E57-D5D6130DBC3D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xmlns="" id="{37D098FA-73CF-44E6-B612-7DE664E5DE0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149" name="Группа 148">
                <a:extLst>
                  <a:ext uri="{FF2B5EF4-FFF2-40B4-BE49-F238E27FC236}">
                    <a16:creationId xmlns:a16="http://schemas.microsoft.com/office/drawing/2014/main" xmlns="" id="{66672930-1A30-4508-A9D2-FA4271C6B1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xmlns="" id="{174F3D5B-9943-4A8B-8699-ABB2B7991B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xmlns="" id="{6834DCA2-951C-4A9B-8490-5C7BD0FFBB9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xmlns="" id="{316B6CF4-BCF3-4765-B744-A1EB5A76D33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150" name="Группа 149">
                <a:extLst>
                  <a:ext uri="{FF2B5EF4-FFF2-40B4-BE49-F238E27FC236}">
                    <a16:creationId xmlns:a16="http://schemas.microsoft.com/office/drawing/2014/main" xmlns="" id="{BAD99054-FC47-4391-9369-B309A0AA258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Группа 150">
                  <a:extLst>
                    <a:ext uri="{FF2B5EF4-FFF2-40B4-BE49-F238E27FC236}">
                      <a16:creationId xmlns:a16="http://schemas.microsoft.com/office/drawing/2014/main" xmlns="" id="{1A1CDB94-FE6F-4AAC-94D9-DDCEC703B12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xmlns="" id="{99B22DCB-54E6-4769-9DD7-3736B4041B2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xmlns="" id="{67DA3C33-5733-4571-AD7C-F9D7447D184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Группа 151">
                  <a:extLst>
                    <a:ext uri="{FF2B5EF4-FFF2-40B4-BE49-F238E27FC236}">
                      <a16:creationId xmlns:a16="http://schemas.microsoft.com/office/drawing/2014/main" xmlns="" id="{DEACDE3F-3571-479B-8545-A0EB157DFB7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Прямая соединительная линия 152">
                    <a:extLst>
                      <a:ext uri="{FF2B5EF4-FFF2-40B4-BE49-F238E27FC236}">
                        <a16:creationId xmlns:a16="http://schemas.microsoft.com/office/drawing/2014/main" xmlns="" id="{0EBC688C-242B-4AF8-9A28-74C5D3A7DD76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xmlns="" id="{C4C8C45C-CEB8-4DEA-A7C9-8028747D4C2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xmlns="" id="{7FC624AF-D992-41C1-A403-A0A4731BE06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</p:grpSp>
        </p:grp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xmlns="" id="{F63171A4-E846-4A64-8292-3ED3583B6D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Группа 96">
                <a:extLst>
                  <a:ext uri="{FF2B5EF4-FFF2-40B4-BE49-F238E27FC236}">
                    <a16:creationId xmlns:a16="http://schemas.microsoft.com/office/drawing/2014/main" xmlns="" id="{E59C66F3-BAB8-46AB-849B-0BC14A74B8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xmlns="" id="{68CD087B-52FF-4F11-A251-6F6A6B9093A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xmlns="" id="{7FD7CD23-A1FC-41E8-A563-0B0A87A8FC8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xmlns="" id="{A3A34481-695D-470B-9A01-A047EAA615B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xmlns="" id="{5B26EEFA-6CAA-4BF6-B4BD-7C083D59BF3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xmlns="" id="{61976329-310A-4F70-B22C-F032D4BF7E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xmlns="" id="{0A0DA1ED-70C5-4D8F-B61F-F6E9E07D595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xmlns="" id="{EDF58541-8ECC-487F-96C7-3267D0F9C8C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xmlns="" id="{D1DAAA62-5552-4436-97D9-353F629E8AB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xmlns="" id="{EBA1BB6B-72EF-4525-89A1-FC5BE70D71B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xmlns="" id="{D3BD4012-93F7-424A-9146-8E7E831D9E7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xmlns="" id="{A2E36983-6A8E-4C78-AA27-363C0D676C8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xmlns="" id="{AB2380FC-F201-44F0-A531-1402201E4EB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xmlns="" id="{737C3A27-BD47-4E93-A1E3-33B902DD068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xmlns="" id="{C257BCC6-B88D-4C3B-BEFD-25D320F39C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grpSp>
              <p:nvGrpSpPr>
                <p:cNvPr id="138" name="Группа 137">
                  <a:extLst>
                    <a:ext uri="{FF2B5EF4-FFF2-40B4-BE49-F238E27FC236}">
                      <a16:creationId xmlns:a16="http://schemas.microsoft.com/office/drawing/2014/main" xmlns="" id="{0519964D-597A-4E0C-B66C-89D30B8582B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xmlns="" id="{A31BADE6-3732-4787-8841-96E8F05C0A9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xmlns="" id="{447ED593-61E3-4BD7-8984-7FE5621549D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xmlns="" id="{6AD98272-0FC0-49AC-9877-8D2BAA5148B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xmlns="" id="{D54770D9-48C7-4C76-9F40-65C9B9C05CE4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xmlns="" id="{4B9C1A3A-3DED-4CC1-820C-16B358DF9EC2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xmlns="" id="{2404A56E-8A81-48CB-9AC4-2CB6EA55DD7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xmlns="" id="{6D6A743B-85A5-41A8-9664-D654620D25D3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</p:grpSp>
          <p:grpSp>
            <p:nvGrpSpPr>
              <p:cNvPr id="98" name="Группа 97">
                <a:extLst>
                  <a:ext uri="{FF2B5EF4-FFF2-40B4-BE49-F238E27FC236}">
                    <a16:creationId xmlns:a16="http://schemas.microsoft.com/office/drawing/2014/main" xmlns="" id="{23DAD9FD-AF99-4D89-9BC8-E6739BD17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Группа 115">
                  <a:extLst>
                    <a:ext uri="{FF2B5EF4-FFF2-40B4-BE49-F238E27FC236}">
                      <a16:creationId xmlns:a16="http://schemas.microsoft.com/office/drawing/2014/main" xmlns="" id="{D7170781-0173-4FAB-8358-42C469FC51A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Прямая соединительная линия 119">
                    <a:extLst>
                      <a:ext uri="{FF2B5EF4-FFF2-40B4-BE49-F238E27FC236}">
                        <a16:creationId xmlns:a16="http://schemas.microsoft.com/office/drawing/2014/main" xmlns="" id="{03C55E22-B879-4AE0-BC46-BA8A4E950C5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>
                    <a:extLst>
                      <a:ext uri="{FF2B5EF4-FFF2-40B4-BE49-F238E27FC236}">
                        <a16:creationId xmlns:a16="http://schemas.microsoft.com/office/drawing/2014/main" xmlns="" id="{AA07E073-1978-4DCC-9E5C-FF89EF524BFA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xmlns="" id="{5691F80E-D2E0-4E78-AA76-8D827AE4101B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xmlns="" id="{E34C55D1-5C55-44D3-9C26-E1951DA39371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  <p:grpSp>
              <p:nvGrpSpPr>
                <p:cNvPr id="117" name="Группа 116">
                  <a:extLst>
                    <a:ext uri="{FF2B5EF4-FFF2-40B4-BE49-F238E27FC236}">
                      <a16:creationId xmlns:a16="http://schemas.microsoft.com/office/drawing/2014/main" xmlns="" id="{4C9CB0E6-07EF-4140-926D-D380C1A88EB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263BBD78-504D-435B-8933-2C460DC38E7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1AD78D29-1FCF-4E88-A958-924F701D5E4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Группа 98">
                <a:extLst>
                  <a:ext uri="{FF2B5EF4-FFF2-40B4-BE49-F238E27FC236}">
                    <a16:creationId xmlns:a16="http://schemas.microsoft.com/office/drawing/2014/main" xmlns="" id="{EA551A3F-69EF-45CC-87F7-867808A3F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Группа 111">
                  <a:extLst>
                    <a:ext uri="{FF2B5EF4-FFF2-40B4-BE49-F238E27FC236}">
                      <a16:creationId xmlns:a16="http://schemas.microsoft.com/office/drawing/2014/main" xmlns="" id="{12724B09-E74E-49FA-BB5D-583BB89B798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xmlns="" id="{DA2788BF-64AD-4328-8CB9-8C2C98CF54EC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xmlns="" id="{D9591CB5-16C9-44FC-B125-529D33F91BF0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xmlns="" id="{4F82A945-38F0-45AF-A28A-C6A0E6A2E7F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100" name="Группа 99">
                <a:extLst>
                  <a:ext uri="{FF2B5EF4-FFF2-40B4-BE49-F238E27FC236}">
                    <a16:creationId xmlns:a16="http://schemas.microsoft.com/office/drawing/2014/main" xmlns="" id="{80FA6744-F48F-4652-86E5-BA3ABEF3227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xmlns="" id="{FAC3DEAD-5797-4CA1-A8F2-3F487AAC6B1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xmlns="" id="{F9AF9D64-C9FB-4D32-993D-3423A2E55EE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xmlns="" id="{9097AC72-422F-4CE0-A772-A63E2294ACD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101" name="Группа 100">
                <a:extLst>
                  <a:ext uri="{FF2B5EF4-FFF2-40B4-BE49-F238E27FC236}">
                    <a16:creationId xmlns:a16="http://schemas.microsoft.com/office/drawing/2014/main" xmlns="" id="{1A6B3F4D-48A0-4FC2-8720-2606D6AA04C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Группа 101">
                  <a:extLst>
                    <a:ext uri="{FF2B5EF4-FFF2-40B4-BE49-F238E27FC236}">
                      <a16:creationId xmlns:a16="http://schemas.microsoft.com/office/drawing/2014/main" xmlns="" id="{67E4FA26-563D-4D19-BAEB-A370818E51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xmlns="" id="{03B51AAC-6B1D-43D1-8885-402653BA90F8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xmlns="" id="{CF4180FB-7FBD-421F-A284-4C2CC61B384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rtl="0"/>
                    <a:endParaRPr lang="ru-RU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Группа 102">
                  <a:extLst>
                    <a:ext uri="{FF2B5EF4-FFF2-40B4-BE49-F238E27FC236}">
                      <a16:creationId xmlns:a16="http://schemas.microsoft.com/office/drawing/2014/main" xmlns="" id="{28E615C5-6A2E-4BF3-A3A8-9061C5B1B84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Прямая соединительная линия 103">
                    <a:extLst>
                      <a:ext uri="{FF2B5EF4-FFF2-40B4-BE49-F238E27FC236}">
                        <a16:creationId xmlns:a16="http://schemas.microsoft.com/office/drawing/2014/main" xmlns="" id="{B15A4CEB-6B8D-48C3-8484-3EC282A34A1F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xmlns="" id="{38F7FD7D-E582-4214-B1B3-D289130553F7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xmlns="" id="{B74D1DAC-C0D4-447E-8665-EAFF34F4E325}"/>
                      </a:ext>
                      <a:ext uri="{C183D7F6-B498-43B3-948B-1728B52AA6E4}">
                        <adec:decorative xmlns:adec="http://schemas.microsoft.com/office/drawing/2017/decorative" xmlns="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xmlns="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0"/>
                    <a:endParaRPr lang="ru-RU" noProof="0" dirty="0"/>
                  </a:p>
                </p:txBody>
              </p:sp>
            </p:grpSp>
          </p:grpSp>
        </p:grpSp>
      </p:grp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30067" y="3219450"/>
            <a:ext cx="4128934" cy="3092780"/>
          </a:xfrm>
        </p:spPr>
        <p:txBody>
          <a:bodyPr rtlCol="0"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 rtl="0"/>
            <a:r>
              <a:rPr lang="ru-RU" noProof="0" dirty="0"/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9E50B4-1616-9029-9FC0-901DDF9BF6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 rtlCol="0">
            <a:noAutofit/>
          </a:bodyPr>
          <a:lstStyle>
            <a:lvl1pPr algn="ctr"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A3805DED-0C97-4EF7-B1E1-0E016E053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 rtl="0">
              <a:buNone/>
            </a:pPr>
            <a:r>
              <a:rPr lang="ru-RU" noProof="0" dirty="0"/>
              <a:t>Текст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C0FA93-7C0D-4CC0-BB42-DF569688E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rtlCol="0" anchor="ctr">
            <a:no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36D3DA45-FD99-405B-8BF9-260DD97C0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5C2A03C-F372-4C6D-929D-FD97AD439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E8FEDBB3-0BD6-41BC-BB57-9FEC2E96C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7D12B81D-3F14-4DA1-BECA-669824832A0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xmlns="" id="{EA11E57D-88DD-4899-907A-2A5772002FE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xmlns="" id="{7A5AEE18-30A4-4777-975F-02D107A171B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xmlns="" id="{39EA21FB-AE36-478E-9770-CB842814390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BC45D5C4-2D3A-4F84-BED1-D9B75234B0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xmlns="" id="{259762E8-7432-4501-9FE5-92B04D37C76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xmlns="" id="{FF91FD3E-0148-4B50-8906-7D9CD382A3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xmlns="" id="{506FA1AD-488A-4FD4-A79F-4343698EA73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FE79776F-EEB5-464D-19DD-92EC7B3B32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309A16CC-7006-C92A-F15C-618A3235A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xmlns="" id="{035D8D8D-001E-352F-FE03-CC3EE1D7CF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xmlns="" id="{51CE1C6F-D1A5-FD45-5120-8F87F05DCF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xmlns="" id="{FE946A41-95B9-A9F4-17ED-A0113124469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xmlns="" id="{FDFB515A-8805-F10C-2933-35BDDF1DD3E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xmlns="" id="{F63B17C2-189B-28FA-8876-976CC481C76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xmlns="" id="{613E90FB-54AC-A2FC-9D01-C95ACC91FC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xmlns="" id="{58A6A556-AB2C-1636-63D4-9E2806E3671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xmlns="" id="{A43047F1-413F-99DB-01CC-293FC1813A5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xmlns="" id="{47C2B72F-C97F-770D-5F99-50DD97EB279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861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C0FA93-7C0D-4CC0-BB42-DF569688ED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1"/>
            <a:ext cx="5160757" cy="2972990"/>
          </a:xfrm>
        </p:spPr>
        <p:txBody>
          <a:bodyPr rtlCol="0">
            <a:no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0" name="Подзаголовок 7">
            <a:extLst>
              <a:ext uri="{FF2B5EF4-FFF2-40B4-BE49-F238E27FC236}">
                <a16:creationId xmlns:a16="http://schemas.microsoft.com/office/drawing/2014/main" xmlns="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643" y="4081727"/>
            <a:ext cx="5160757" cy="1780513"/>
          </a:xfrm>
        </p:spPr>
        <p:txBody>
          <a:bodyPr rtlCol="0" anchor="t" anchorCtr="0">
            <a:noAutofit/>
          </a:bodyPr>
          <a:lstStyle>
            <a:lvl1pPr marL="0" indent="0" algn="ctr">
              <a:buNone/>
              <a:defRPr lang="en-US" sz="1800" kern="1200" cap="all" spc="300" dirty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rtl="0"/>
            <a:r>
              <a:rPr lang="ru-RU" noProof="0" dirty="0">
                <a:cs typeface="Calibri"/>
              </a:rPr>
              <a:t>Подзаголовок слайда</a:t>
            </a:r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741D5DFE-8F3F-B784-41B0-31F1C534B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78FF8C9-13C5-56E2-15F0-726312FF5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14867E99-B662-B6E9-E6E5-C3407AF419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xmlns="" id="{17278895-DA26-C127-87C0-697FD9488C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xmlns="" id="{830A98F7-AE8F-57AF-4A98-D9FDD5E348E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xmlns="" id="{04E85AAB-DBFC-9EFB-0839-BD3BF907CB4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xmlns="" id="{FB82D752-7675-919F-1F4E-A662D638CA2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2315DAC7-8F1F-7516-6093-EF240456E2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xmlns="" id="{8784DA3A-66FB-8A56-0830-9C7BAE1BDF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xmlns="" id="{17465245-FA5B-23A6-733F-92E4C7D22BD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xmlns="" id="{E5934380-F9D4-5C01-360B-793C27BC6B1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DCD2A0D6-CCC5-0E52-3DEA-FC7EDC9C4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952F4BA-7236-1B1C-5216-B9BE515C7C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4555DC04-CCBE-6784-2184-F53E6BB5E1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xmlns="" id="{0B9A340D-1663-7DA9-73AE-9B675EF502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xmlns="" id="{79252168-D1D9-C3CD-EFC8-41C970A0585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xmlns="" id="{BD3D9A06-E42E-5D13-8785-3C0D11DE16C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xmlns="" id="{21834AF8-71F0-5841-4EC6-634FD9FE380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xmlns="" id="{2D1C1DDF-35C6-613D-DA7C-81FC3E0E96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xmlns="" id="{F63E067E-30E2-CF93-0F3E-7766C716D43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xmlns="" id="{E1121437-B5EB-87F8-77CC-3B28244521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xmlns="" id="{0FC3E6C1-F30C-BEBC-7EBD-1D93DCD05B8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ru-RU" noProof="0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xmlns="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 rtlCol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BE6897-C551-2BCB-F552-C4B761D2C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C8215B7C-A98D-6F6C-9039-6F2AAEEFDD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xmlns="" id="{184D4E7B-7775-1603-2C3F-5C265357728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Прямая соединительная линия 59">
                  <a:extLst>
                    <a:ext uri="{FF2B5EF4-FFF2-40B4-BE49-F238E27FC236}">
                      <a16:creationId xmlns:a16="http://schemas.microsoft.com/office/drawing/2014/main" xmlns="" id="{6F97B093-B348-8A25-789A-743A43E9038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Прямая соединительная линия 60">
                  <a:extLst>
                    <a:ext uri="{FF2B5EF4-FFF2-40B4-BE49-F238E27FC236}">
                      <a16:creationId xmlns:a16="http://schemas.microsoft.com/office/drawing/2014/main" xmlns="" id="{0732DEA9-6233-9CDE-64C6-744FC6CD6E4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xmlns="" id="{9274C521-E533-D3E5-CE64-E3A3AEC0FE7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xmlns="" id="{2C69CF99-91AA-9E24-24AE-5A89748B46E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57" name="Группа 56">
                <a:extLst>
                  <a:ext uri="{FF2B5EF4-FFF2-40B4-BE49-F238E27FC236}">
                    <a16:creationId xmlns:a16="http://schemas.microsoft.com/office/drawing/2014/main" xmlns="" id="{A35D6C12-B227-D277-0499-FA2765DB20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01FCD87F-4621-47F3-CC5C-A1A8F67332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CA7C3364-8305-C08F-4132-18DA2D39BFA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xmlns="" id="{18093390-6F0E-5ED5-5DAF-40FF115489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CEAA9FA7-0165-F161-72DC-F2E001FCF3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xmlns="" id="{9F185D91-004D-5474-3DD0-9153A2AEA29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xmlns="" id="{D995CD54-9374-D2B3-957D-6925B750A69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xmlns="" id="{EDCD4830-6A47-A59E-6569-B352E6D6617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000E8D63-E827-790A-519A-B36BFBDEB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xmlns="" id="{A908D1ED-4589-9577-8D42-858F2E0054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xmlns="" id="{2657C24A-988F-290D-0D82-858C3E574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xmlns="" id="{3AB3F4C6-5635-3075-CCEA-4675932DD4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Прямая соединительная линия 143">
                  <a:extLst>
                    <a:ext uri="{FF2B5EF4-FFF2-40B4-BE49-F238E27FC236}">
                      <a16:creationId xmlns:a16="http://schemas.microsoft.com/office/drawing/2014/main" xmlns="" id="{02F5D12D-62A1-0F12-12B0-572BA5657EFA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>
                  <a:extLst>
                    <a:ext uri="{FF2B5EF4-FFF2-40B4-BE49-F238E27FC236}">
                      <a16:creationId xmlns:a16="http://schemas.microsoft.com/office/drawing/2014/main" xmlns="" id="{E47EADA3-585F-FC49-7481-AF5B4DA0939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xmlns="" id="{DFB52899-BBD4-527C-5990-88BF84565D5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xmlns="" id="{653A3527-A6E3-89A6-71ED-9A7D8EBA4C3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141" name="Группа 140">
                <a:extLst>
                  <a:ext uri="{FF2B5EF4-FFF2-40B4-BE49-F238E27FC236}">
                    <a16:creationId xmlns:a16="http://schemas.microsoft.com/office/drawing/2014/main" xmlns="" id="{CD03B7A9-CD70-40B9-650E-43C78D4F16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xmlns="" id="{451CBB11-40F3-F130-BA91-6311C58CB1B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xmlns="" id="{2CCB9535-280C-59F1-2408-AFAD8D1BE2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xmlns="" id="{44493786-0B0A-24D5-26A9-8E820E6AB8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xmlns="" id="{F66FA07F-4726-2875-B812-6BCC5ABCC2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xmlns="" id="{A3457F2F-D92C-2F19-7ECB-5110F6A2BB3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xmlns="" id="{6ABA0333-6EC3-6BEF-E476-C0072364AAE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xmlns="" id="{D9E689F1-3CC0-2CE6-27B1-34AA1949B9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 rtlCol="0">
            <a:no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 rtl="0"/>
            <a:r>
              <a:rPr lang="ru-RU" noProof="0" dirty="0"/>
              <a:t>Текст слайда</a:t>
            </a:r>
          </a:p>
          <a:p>
            <a:pPr lvl="1" rtl="0"/>
            <a:endParaRPr lang="ru-RU" noProof="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9F4A9DA-0E0F-BB15-37FE-7C47230AF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A6D7EE9A-A325-1078-BB60-9FC75CAEB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xmlns="" id="{E3B36E34-9750-EC15-036F-4B675C295AB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xmlns="" id="{06586384-27A4-246C-E62A-33558F884F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xmlns="" id="{5AA0A056-987B-0766-D8E8-C8D89A7EC71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xmlns="" id="{B8359D64-1AAE-C3D6-1AEB-701A902686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xmlns="" id="{40C577F2-9B8C-9987-0FDA-0B46E995AE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xmlns="" id="{E4A8A441-14F2-1181-7C03-9AF4D75DE01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xmlns="" id="{3A0F5B06-DAD1-414A-4045-AC177880096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xmlns="" id="{6EAB1EB7-4688-82CC-051F-DB66DE38B8B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xmlns="" id="{A9AB2401-8BD6-D082-7D34-198A6545D12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xmlns="" id="{3A90FDBC-4B7A-EDE5-0D04-338D0D44656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xmlns="" id="{A8D3C6B9-6FD6-25DA-E318-38517D1729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xmlns="" id="{7B45605F-50DD-B936-79D0-4D5D3DCCF6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xmlns="" id="{AA2CCC3A-D444-734A-6925-5778565003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xmlns="" id="{A2BD9A0D-1346-B3F5-7383-79EB805ABD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xmlns="" id="{16EB22E5-C3DE-A015-B732-9C99977BB77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xmlns="" id="{93CF15FE-A466-3FBE-1E87-307BF004FC3E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xmlns="" id="{3C84471E-53D8-C7CA-359C-EA3D084335B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xmlns="" id="{BC3DC9EB-7ADF-8A40-A0B1-806A49FDD16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xmlns="" id="{A9814A17-E78A-F4E9-E11C-91D474D977B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xmlns="" id="{317CBEE3-C973-721D-F6E1-B01AB38460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xmlns="" id="{B94FEC87-B417-D6A3-C64B-28FBFF77E6B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xmlns="" id="{E06EF271-57E5-EEF4-D040-2024C9C5E22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xmlns="" id="{8B6F3B2D-71C3-22D2-3FE7-AEB56473B0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xmlns="" id="{97575CCE-8AB7-7F62-6647-54A79E708F6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Прямая соединительная линия 33">
                  <a:extLst>
                    <a:ext uri="{FF2B5EF4-FFF2-40B4-BE49-F238E27FC236}">
                      <a16:creationId xmlns:a16="http://schemas.microsoft.com/office/drawing/2014/main" xmlns="" id="{B17ABC5D-B6B9-F1AF-A5E6-4E86BF39735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>
                  <a:extLst>
                    <a:ext uri="{FF2B5EF4-FFF2-40B4-BE49-F238E27FC236}">
                      <a16:creationId xmlns:a16="http://schemas.microsoft.com/office/drawing/2014/main" xmlns="" id="{9D90BB42-FD51-C2C9-345D-87DED4AC79F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xmlns="" id="{385D3C2A-6509-6882-27B6-96C8742214B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xmlns="" id="{4BF0830E-092E-8582-FD37-25EBB95D93E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xmlns="" id="{C380A303-EA12-90C6-733E-C85628E6E95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641257D7-35B4-17E4-164F-621D979A03D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6F3910AB-8CA8-F456-4738-9F48854BD06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B586CB42-F5B6-83EC-94BC-143860A116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xmlns="" id="{635060AB-ED2F-208F-81B5-BEB45F802FA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xmlns="" id="{6E687AEB-A199-BAD0-2E9A-3ACBFE28411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xmlns="" id="{DAFE85D5-581E-A320-6774-95E0233C56C1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xmlns="" id="{7270347A-DB8B-CFEA-D5B1-DBC3659BBEA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xmlns="" id="{21965131-3F3E-E213-B710-81D71722A97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xmlns="" id="{A3D07104-0A30-F679-34AF-C21FD6FACE83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xmlns="" id="{B13E5798-2DCB-9131-C54F-6F0D08D86F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xmlns="" id="{2F125324-9871-5BDF-13D3-6E4113AFD05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BE0CCD1F-2B54-D361-E053-5FF87DD59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xmlns="" id="{B3F3EEBC-EBC4-0038-38A9-A494FED7A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xmlns="" id="{581DA3CF-C0A0-8E1A-B2CA-B465ACA6C8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xmlns="" id="{DB32943F-D66E-F068-1ECE-FF375616F2A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xmlns="" id="{3B13BE8F-A9CD-C462-43E9-D182FCF05E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xmlns="" id="{F75852E9-400B-CA0A-4A1A-0B754AE008F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xmlns="" id="{1D8ECB49-B6E6-DA8C-61EE-CB6BB20FF4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xmlns="" id="{53A3DB70-240A-ADEB-E7B2-84B3837F44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xmlns="" id="{9B713D37-E240-145B-9C3E-F8D262CF7B9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xmlns="" id="{17B81BF5-2C3A-46BE-E721-022FD3C1F4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xmlns="" id="{2885C111-E5DD-8443-FE17-0569B46EC84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xmlns="" id="{029DD684-1B88-2889-DA3A-5870D676148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xmlns="" id="{3C566D20-0174-75CC-D855-AB274699D8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xmlns="" id="{36A8E32A-151B-A3D3-49DE-6008D6C45F3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xmlns="" id="{76E7A491-283C-6A17-EB8C-B02383E9A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xmlns="" id="{E91E0A05-94DE-D7F7-3A60-DEA330713B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grpSp>
            <p:nvGrpSpPr>
              <p:cNvPr id="94" name="Группа 93">
                <a:extLst>
                  <a:ext uri="{FF2B5EF4-FFF2-40B4-BE49-F238E27FC236}">
                    <a16:creationId xmlns:a16="http://schemas.microsoft.com/office/drawing/2014/main" xmlns="" id="{FF3DE174-682A-6361-8639-CDA2D81AA0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xmlns="" id="{2234DE9F-CB30-6186-5B72-493836DF141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xmlns="" id="{DAF283E5-22FA-93DD-FB58-AA9A0424C93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xmlns="" id="{CE496269-4163-B3BB-A9E1-56F00C65A09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xmlns="" id="{90179A3F-210B-6566-A4A2-F50DAB4E89D4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xmlns="" id="{772AEF66-4E36-6C46-BEE9-2E18CDC2AE9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xmlns="" id="{258703F6-E13A-5C69-B4D3-DE791D24F11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xmlns="" id="{EEC221A3-F3A0-F165-B37C-BF65A34237A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E1BE042E-E49B-4A5F-357E-8DB2C56DD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Группа 71">
                <a:extLst>
                  <a:ext uri="{FF2B5EF4-FFF2-40B4-BE49-F238E27FC236}">
                    <a16:creationId xmlns:a16="http://schemas.microsoft.com/office/drawing/2014/main" xmlns="" id="{C166BC29-F4E6-A651-BD21-70A8B85B4D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Прямая соединительная линия 75">
                  <a:extLst>
                    <a:ext uri="{FF2B5EF4-FFF2-40B4-BE49-F238E27FC236}">
                      <a16:creationId xmlns:a16="http://schemas.microsoft.com/office/drawing/2014/main" xmlns="" id="{6002A7A7-B4BB-9C4C-3948-E72F7F44D1F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Прямая соединительная линия 76">
                  <a:extLst>
                    <a:ext uri="{FF2B5EF4-FFF2-40B4-BE49-F238E27FC236}">
                      <a16:creationId xmlns:a16="http://schemas.microsoft.com/office/drawing/2014/main" xmlns="" id="{CF73A36C-4216-A151-D845-77BCCDC9E71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xmlns="" id="{5BBF4110-E046-056F-4D58-889661010888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xmlns="" id="{809EE42A-5648-154F-432A-D9F3570862D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ru-RU" noProof="0" dirty="0"/>
                </a:p>
              </p:txBody>
            </p:sp>
          </p:grpSp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xmlns="" id="{A783DC31-F0EF-CF42-ED90-75B1ABD16C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xmlns="" id="{798C938D-4846-6187-1846-8DF73B4DD1D0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xmlns="" id="{E52F3A13-6583-B19D-8326-EDCA4E9994D7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xmlns="" id="{0AC02D64-2157-DCA3-9D5E-57703AAB7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xmlns="" id="{7EDD009B-AFCE-7C90-EDC0-4823F23EA1A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xmlns="" id="{8DCD1D20-6F7B-2005-233C-448F7276964B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xmlns="" id="{C701A3C9-3B53-4238-2638-1B8BA0EC5F5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xmlns="" id="{36AC7693-785F-3C83-9A64-E6039FA0E049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xmlns="" id="{CF359D63-C81D-206A-44F3-F1273C0708F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xmlns="" id="{220AC73E-818C-B36C-CBD0-B0B58029810C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xmlns="" id="{E5255418-4DCC-DA3A-8A94-1E4253DD4C92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xmlns="" id="{81D8F951-4C97-BFA4-4434-DCEC72D59EA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ru-RU" noProof="0" dirty="0"/>
                </a:p>
              </p:txBody>
            </p:sp>
          </p:grpSp>
        </p:grpSp>
      </p:grp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3784D93E-84DF-A671-0102-F4445B9DB2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9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xmlns="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xmlns="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 rtlCol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1B8ED33-4EE7-7B50-3C8D-2D43FCEE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3" name="Нижний колонтитул 6">
            <a:extLst>
              <a:ext uri="{FF2B5EF4-FFF2-40B4-BE49-F238E27FC236}">
                <a16:creationId xmlns:a16="http://schemas.microsoft.com/office/drawing/2014/main" xmlns="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507" y="395289"/>
            <a:ext cx="7733329" cy="1189806"/>
          </a:xfrm>
        </p:spPr>
        <p:txBody>
          <a:bodyPr lIns="0" rtlCol="0">
            <a:no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90507" y="1997132"/>
            <a:ext cx="2765356" cy="4465579"/>
          </a:xfrm>
        </p:spPr>
        <p:txBody>
          <a:bodyPr l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xmlns="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15634" y="1997132"/>
            <a:ext cx="4808202" cy="4232218"/>
          </a:xfrm>
        </p:spPr>
        <p:txBody>
          <a:bodyPr lIns="91440" rtlCol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40CF0BDF-4C70-3A21-D896-DAC13562A2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890509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A735428F-DCEA-E8DB-1A53-7A9E8B6BD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700000">
            <a:off x="883418" y="-158956"/>
            <a:ext cx="2457450" cy="3838575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xmlns="" id="{B08950FF-1512-B7DF-BED3-12DAB240C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xmlns="" id="{FED46019-50FE-56DC-07AE-3140B62D9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xmlns="" id="{F8344F6F-7BFF-A0C1-6A5C-7C26859CE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B351AD35-F328-430C-AC8C-9C2FCC751B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xmlns="" id="{26C9E2DF-5528-DC17-0E3E-5CAB02313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xmlns="" id="{C6D0E3D9-FDBB-F24B-58B3-5D64BA3AD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xmlns="" id="{7CEB91EF-B50A-86E9-6E90-5306CC452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xmlns="" id="{9F658E30-2295-292A-732D-35D6A2A3A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xmlns="" id="{46653527-5E94-B1BE-2530-38683A6E58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xmlns="" id="{746ECD9D-C4C1-ABBF-B385-62CE70917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xmlns="" id="{F12FD0B4-D775-8778-B4AB-2812881251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xmlns="" id="{9060E759-708B-81DA-7D61-A5E4FD15A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xmlns="" id="{C1BC18FF-D435-8372-8D36-F0A2E2FF1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xmlns="" id="{D7BE903D-C298-1952-7991-8E31C2AF2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xmlns="" id="{B607DCA6-6024-D362-9330-8AFFBBB8A7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xmlns="" id="{3B80B578-9153-AA37-CCF4-1C530CE74F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xmlns="" id="{70FF2BF6-5E2B-13B9-B292-51297D0F078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xmlns="" id="{10EEC0DE-2FA0-2991-F09B-FDB7F90BCF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xmlns="" id="{FD5727E7-2D7B-1745-2AFE-EE92B123D05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xmlns="" id="{7E599577-4F0E-E46B-8F38-5DE84B9EB3E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xmlns="" id="{EBC3501F-ACA9-9716-54B2-308F761A355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xmlns="" id="{8F837063-D92B-EA3A-1299-475B6632C0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xmlns="" id="{D1A340BC-A6D3-539D-CB1E-965CF9C5D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8900000" flipV="1">
            <a:off x="917093" y="3213810"/>
            <a:ext cx="2457450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xmlns="" id="{7AC7CD44-8A4B-F8A7-C900-0DD35E0EB8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xmlns="" id="{11D7F6C7-DB52-EF70-52AC-898829F0AB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xmlns="" id="{198FB818-8D72-83A8-92A1-DBF959851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xmlns="" id="{3D0C3C81-7CE0-2D78-D02F-F9DCF05011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xmlns="" id="{0C7ED120-F30B-14AB-5B2F-B022C86689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xmlns="" id="{60788874-2352-19A7-D664-0106854D90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xmlns="" id="{88B03378-17C4-9F0A-14DE-B0D14C3A58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xmlns="" id="{AF0D137B-1827-9F4C-03BB-6D7F26FF5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xmlns="" id="{F0D58801-920F-64E9-DD6A-9E41DB9CE1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xmlns="" id="{1196BF7F-0B7D-24CC-1BF8-28DE94B28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xmlns="" id="{0055D8F4-D194-4E40-FA91-94F7A1AEC8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xmlns="" id="{CBF5427B-8B0F-8276-A243-4B27DA41C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xmlns="" id="{200EE055-2A12-AA92-46E4-2FA8D7BA3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xmlns="" id="{3C38B1EC-E4D2-BF06-976B-C14979A12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xmlns="" id="{5BCF6A29-31B0-2441-356B-86247D86D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xmlns="" id="{6EB6905C-ACF6-9AF1-664F-5C0FED8A667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xmlns="" id="{0E262CE0-BAF1-8146-35BB-AC059F72929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xmlns="" id="{191EBC3F-760E-86C1-8B21-A117912C6C2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xmlns="" id="{53EAD6B4-1599-2782-D593-2D6148973A1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xmlns="" id="{809484DC-53A9-6DF0-B3E7-61C4BBC6D2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xmlns="" id="{631B2D90-841F-130E-48D8-D77FD39A800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xmlns="" id="{54CE9CB3-DC61-CF9B-41AF-A855A9A7FE2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6">
            <a:extLst>
              <a:ext uri="{FF2B5EF4-FFF2-40B4-BE49-F238E27FC236}">
                <a16:creationId xmlns:a16="http://schemas.microsoft.com/office/drawing/2014/main" xmlns="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,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910FDC-FCA3-4F39-AC3F-821172639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Заголовок 10">
            <a:extLst>
              <a:ext uri="{FF2B5EF4-FFF2-40B4-BE49-F238E27FC236}">
                <a16:creationId xmlns:a16="http://schemas.microsoft.com/office/drawing/2014/main" xmlns="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85" y="400049"/>
            <a:ext cx="7310152" cy="118504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810" y="430212"/>
            <a:ext cx="2989063" cy="5997575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noProof="0" dirty="0"/>
              <a:t>Щелкните, чтобы добавить рисунок</a:t>
            </a:r>
          </a:p>
          <a:p>
            <a:pPr rtl="0"/>
            <a:endParaRPr lang="ru-RU" noProof="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3685" y="1997132"/>
            <a:ext cx="7314440" cy="4232218"/>
          </a:xfrm>
        </p:spPr>
        <p:txBody>
          <a:bodyPr lIns="0" rtlCol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pPr rtl="0"/>
            <a:r>
              <a:rPr lang="ru-RU" noProof="0" dirty="0">
                <a:cs typeface="Calibri"/>
              </a:rPr>
              <a:t>Текст слайда</a:t>
            </a:r>
            <a:endParaRPr lang="ru-RU" noProof="0" dirty="0"/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BE138E9-0025-C4F7-43CB-C242E93B3C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1368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68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1392" y="6356350"/>
            <a:ext cx="361473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 dirty="0"/>
              <a:t>20XX</a:t>
            </a:r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38AF2AC4-C59A-C554-8AE3-439077DF2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91" r:id="rId3"/>
    <p:sldLayoutId id="2147483678" r:id="rId4"/>
    <p:sldLayoutId id="2147483686" r:id="rId5"/>
    <p:sldLayoutId id="2147483692" r:id="rId6"/>
    <p:sldLayoutId id="2147483662" r:id="rId7"/>
    <p:sldLayoutId id="2147483689" r:id="rId8"/>
    <p:sldLayoutId id="2147483676" r:id="rId9"/>
    <p:sldLayoutId id="2147483693" r:id="rId10"/>
    <p:sldLayoutId id="2147483690" r:id="rId11"/>
    <p:sldLayoutId id="2147483660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3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02900" indent="-342900" algn="l" defTabSz="914400" rtl="0" eaLnBrk="1" latinLnBrk="0" hangingPunct="1">
        <a:lnSpc>
          <a:spcPct val="13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b="0" i="0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80000" indent="-360000" algn="l" defTabSz="914400" rtl="0" eaLnBrk="1" latinLnBrk="0" hangingPunct="1">
        <a:lnSpc>
          <a:spcPct val="13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i="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422900" indent="-342900" algn="l" defTabSz="914400" rtl="0" eaLnBrk="1" latinLnBrk="0" hangingPunct="1">
        <a:lnSpc>
          <a:spcPct val="13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b="0" i="0" kern="1200" spc="50" baseline="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00000" indent="-360000" algn="l" defTabSz="914400" rtl="0" eaLnBrk="1" latinLnBrk="0" hangingPunct="1">
        <a:lnSpc>
          <a:spcPct val="13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 spc="50">
          <a:solidFill>
            <a:schemeClr val="tx1">
              <a:alpha val="6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>
          <p15:clr>
            <a:srgbClr val="A4A3A4"/>
          </p15:clr>
        </p15:guide>
        <p15:guide id="31" pos="3840">
          <p15:clr>
            <a:srgbClr val="A4A3A4"/>
          </p15:clr>
        </p15:guide>
        <p15:guide id="32" pos="240">
          <p15:clr>
            <a:srgbClr val="547EBF"/>
          </p15:clr>
        </p15:guide>
        <p15:guide id="33" orient="horz" pos="240">
          <p15:clr>
            <a:srgbClr val="547EBF"/>
          </p15:clr>
        </p15:guide>
        <p15:guide id="34" pos="7440">
          <p15:clr>
            <a:srgbClr val="547EBF"/>
          </p15:clr>
        </p15:guide>
        <p15:guide id="35" orient="horz" pos="4080">
          <p15:clr>
            <a:srgbClr val="547EBF"/>
          </p15:clr>
        </p15:guide>
        <p15:guide id="36" pos="3960">
          <p15:clr>
            <a:srgbClr val="547EBF"/>
          </p15:clr>
        </p15:guide>
        <p15:guide id="37" pos="3720">
          <p15:clr>
            <a:srgbClr val="547EBF"/>
          </p15:clr>
        </p15:guide>
        <p15:guide id="38" pos="2112">
          <p15:clr>
            <a:srgbClr val="547EBF"/>
          </p15:clr>
        </p15:guide>
        <p15:guide id="39" pos="1848">
          <p15:clr>
            <a:srgbClr val="547EBF"/>
          </p15:clr>
        </p15:guide>
        <p15:guide id="40" pos="5568">
          <p15:clr>
            <a:srgbClr val="547EBF"/>
          </p15:clr>
        </p15:guide>
        <p15:guide id="41" pos="5832">
          <p15:clr>
            <a:srgbClr val="547EBF"/>
          </p15:clr>
        </p15:guide>
        <p15:guide id="42" pos="4968">
          <p15:clr>
            <a:srgbClr val="9FCC3B"/>
          </p15:clr>
        </p15:guide>
        <p15:guide id="43" pos="5208">
          <p15:clr>
            <a:srgbClr val="9FCC3B"/>
          </p15:clr>
        </p15:guide>
        <p15:guide id="44" pos="2712">
          <p15:clr>
            <a:srgbClr val="9FCC3B"/>
          </p15:clr>
        </p15:guide>
        <p15:guide id="45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4" y="250150"/>
            <a:ext cx="7030533" cy="62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42" y="142857"/>
            <a:ext cx="7371346" cy="635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8" y="425735"/>
            <a:ext cx="8213599" cy="59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09" y="164731"/>
            <a:ext cx="8365025" cy="63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0" y="239983"/>
            <a:ext cx="8037094" cy="617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0" y="162272"/>
            <a:ext cx="7411452" cy="63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розно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osted design_Win32_SL_V17" id="{FA11C0B9-681E-43E4-B6CC-BC787D51C65C}" vid="{D48F34D0-55FB-44C4-9582-53739CEA037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986C09-F420-40AE-93AA-C368DCF73FE2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30e9df3-be65-4c73-a93b-d1236ebd677e"/>
    <ds:schemaRef ds:uri="http://www.w3.org/XML/1998/namespace"/>
    <ds:schemaRef ds:uri="http://schemas.microsoft.com/office/2006/metadata/properties"/>
    <ds:schemaRef ds:uri="http://purl.org/dc/elements/1.1/"/>
    <ds:schemaRef ds:uri="16c05727-aa75-4e4a-9b5f-8a80a1165891"/>
    <ds:schemaRef ds:uri="http://purl.org/dc/dcmitype/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E267E2-D0C1-458E-BA40-3B641CF83E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2DBBDF-0415-4F4A-A72F-EB449088BF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Произвольный</PresentationFormat>
  <Paragraphs>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МорозноVTI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2023-12-10T15:14:12Z</dcterms:created>
  <dcterms:modified xsi:type="dcterms:W3CDTF">2025-02-07T06:43:31Z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